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1" r:id="rId1"/>
  </p:sldMasterIdLst>
  <p:sldIdLst>
    <p:sldId id="256" r:id="rId2"/>
    <p:sldId id="257" r:id="rId3"/>
    <p:sldId id="258" r:id="rId4"/>
    <p:sldId id="265" r:id="rId5"/>
    <p:sldId id="266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230" autoAdjust="0"/>
  </p:normalViewPr>
  <p:slideViewPr>
    <p:cSldViewPr snapToGrid="0">
      <p:cViewPr varScale="1">
        <p:scale>
          <a:sx n="106" d="100"/>
          <a:sy n="106" d="100"/>
        </p:scale>
        <p:origin x="204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gif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886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751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744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747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988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750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681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931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594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349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357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958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30" r:id="rId5"/>
    <p:sldLayoutId id="2147483735" r:id="rId6"/>
    <p:sldLayoutId id="2147483731" r:id="rId7"/>
    <p:sldLayoutId id="2147483732" r:id="rId8"/>
    <p:sldLayoutId id="2147483733" r:id="rId9"/>
    <p:sldLayoutId id="2147483734" r:id="rId10"/>
    <p:sldLayoutId id="214748373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 spc="15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5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 spc="5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 spc="5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 spc="5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 spc="5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 spc="5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45D478C-A9A5-4832-89D8-703607711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68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70DF15-E754-42BB-9A78-F070643B1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980" y="4519947"/>
            <a:ext cx="12208582" cy="233565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973552B-BF0A-D367-B869-315E3E4177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9331" y="4934601"/>
            <a:ext cx="8031961" cy="882398"/>
          </a:xfrm>
        </p:spPr>
        <p:txBody>
          <a:bodyPr>
            <a:normAutofit/>
          </a:bodyPr>
          <a:lstStyle/>
          <a:p>
            <a:r>
              <a:rPr lang="en-US" altLang="ko-KR" sz="4400" dirty="0"/>
              <a:t>Platformer with cat</a:t>
            </a:r>
            <a:endParaRPr lang="ko-KR" altLang="en-US" sz="44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D603A12-536B-1B4B-8C7A-AB33C4BD9A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80983" y="5945844"/>
            <a:ext cx="6396471" cy="509627"/>
          </a:xfrm>
        </p:spPr>
        <p:txBody>
          <a:bodyPr>
            <a:normAutofit/>
          </a:bodyPr>
          <a:lstStyle/>
          <a:p>
            <a:r>
              <a:rPr lang="en-US" altLang="ko-KR" sz="1200" dirty="0"/>
              <a:t>20211155,korennova </a:t>
            </a:r>
            <a:r>
              <a:rPr lang="en-US" altLang="ko-KR" sz="1200" dirty="0" err="1"/>
              <a:t>iuliia</a:t>
            </a:r>
            <a:endParaRPr lang="ko-KR" altLang="en-US" sz="1200" dirty="0"/>
          </a:p>
        </p:txBody>
      </p:sp>
      <p:pic>
        <p:nvPicPr>
          <p:cNvPr id="4" name="Picture 3" descr="삼각형 추상 배경">
            <a:extLst>
              <a:ext uri="{FF2B5EF4-FFF2-40B4-BE49-F238E27FC236}">
                <a16:creationId xmlns:a16="http://schemas.microsoft.com/office/drawing/2014/main" id="{19EB7C38-8264-4196-0095-976220D300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618"/>
          <a:stretch/>
        </p:blipFill>
        <p:spPr>
          <a:xfrm>
            <a:off x="-15059" y="1"/>
            <a:ext cx="12200741" cy="4510316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67A83510-2790-4866-911D-2E1588DF5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432" y="4252353"/>
            <a:ext cx="12157773" cy="494218"/>
            <a:chOff x="18956" y="5952517"/>
            <a:chExt cx="12157773" cy="494218"/>
          </a:xfrm>
          <a:solidFill>
            <a:schemeClr val="bg1"/>
          </a:solidFill>
        </p:grpSpPr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DAB74ACE-7603-4829-88FE-C3C2B05EB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37219" y="6356157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3" name="Freeform 15">
              <a:extLst>
                <a:ext uri="{FF2B5EF4-FFF2-40B4-BE49-F238E27FC236}">
                  <a16:creationId xmlns:a16="http://schemas.microsoft.com/office/drawing/2014/main" id="{DE3E37A0-8723-42F4-9435-F06BD01914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139192" y="6359421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" name="Freeform 18">
              <a:extLst>
                <a:ext uri="{FF2B5EF4-FFF2-40B4-BE49-F238E27FC236}">
                  <a16:creationId xmlns:a16="http://schemas.microsoft.com/office/drawing/2014/main" id="{0C5FE567-8965-4799-B1E6-8A6E1A8488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384660" y="6368396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4" name="Freeform 22">
              <a:extLst>
                <a:ext uri="{FF2B5EF4-FFF2-40B4-BE49-F238E27FC236}">
                  <a16:creationId xmlns:a16="http://schemas.microsoft.com/office/drawing/2014/main" id="{BA3FF2FD-6394-4F97-B186-BD4A98C619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653573" y="630801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1A361C9F-AD97-4338-B557-8766AFD03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956" y="595659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F4FAA936-A80F-43B5-8A7D-17CC7CF77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709370" y="6291575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21246F32-1BA7-40E4-9AF9-CA517D44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452381" y="6295774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C18EE8CE-BCF9-4C64-B335-C7830B03F3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883090" y="6322699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2" name="Freeform 26">
              <a:extLst>
                <a:ext uri="{FF2B5EF4-FFF2-40B4-BE49-F238E27FC236}">
                  <a16:creationId xmlns:a16="http://schemas.microsoft.com/office/drawing/2014/main" id="{64AC2B2B-568F-4175-8D84-AD8F6B563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04559" y="6308010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3" name="Freeform 27">
              <a:extLst>
                <a:ext uri="{FF2B5EF4-FFF2-40B4-BE49-F238E27FC236}">
                  <a16:creationId xmlns:a16="http://schemas.microsoft.com/office/drawing/2014/main" id="{D9C6CF5C-8CF6-4274-86E0-CAF4A31F4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937280" y="6282192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4" name="Freeform 28">
              <a:extLst>
                <a:ext uri="{FF2B5EF4-FFF2-40B4-BE49-F238E27FC236}">
                  <a16:creationId xmlns:a16="http://schemas.microsoft.com/office/drawing/2014/main" id="{3BFC56A2-55B3-432A-BD3B-4B2423A68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194538" y="62900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5" name="Freeform 30">
              <a:extLst>
                <a:ext uri="{FF2B5EF4-FFF2-40B4-BE49-F238E27FC236}">
                  <a16:creationId xmlns:a16="http://schemas.microsoft.com/office/drawing/2014/main" id="{BB036CEA-B307-404A-89D6-9414F417D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42191" y="6338204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6" name="Freeform 43">
              <a:extLst>
                <a:ext uri="{FF2B5EF4-FFF2-40B4-BE49-F238E27FC236}">
                  <a16:creationId xmlns:a16="http://schemas.microsoft.com/office/drawing/2014/main" id="{CB37E5F5-B903-4611-A739-0B7FBE851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902106" y="604352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5" name="Freeform 51">
              <a:extLst>
                <a:ext uri="{FF2B5EF4-FFF2-40B4-BE49-F238E27FC236}">
                  <a16:creationId xmlns:a16="http://schemas.microsoft.com/office/drawing/2014/main" id="{B1012F2B-A8F1-4FD5-8E6F-1CC97D0AA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10297" y="6035458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6" name="Freeform 52">
              <a:extLst>
                <a:ext uri="{FF2B5EF4-FFF2-40B4-BE49-F238E27FC236}">
                  <a16:creationId xmlns:a16="http://schemas.microsoft.com/office/drawing/2014/main" id="{C04C6E0B-838E-4B10-91CA-29C498382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277444" y="6038724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7" name="Freeform 53">
              <a:extLst>
                <a:ext uri="{FF2B5EF4-FFF2-40B4-BE49-F238E27FC236}">
                  <a16:creationId xmlns:a16="http://schemas.microsoft.com/office/drawing/2014/main" id="{15D6CFEB-4FC5-45C3-8BDF-95EAD1EDF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71034" y="603546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8" name="Freeform 54">
              <a:extLst>
                <a:ext uri="{FF2B5EF4-FFF2-40B4-BE49-F238E27FC236}">
                  <a16:creationId xmlns:a16="http://schemas.microsoft.com/office/drawing/2014/main" id="{EA8E01BA-7055-4707-906A-F08E2E253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094009" y="6011795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1" name="Freeform 55">
              <a:extLst>
                <a:ext uri="{FF2B5EF4-FFF2-40B4-BE49-F238E27FC236}">
                  <a16:creationId xmlns:a16="http://schemas.microsoft.com/office/drawing/2014/main" id="{CDA2DE76-0D5E-4F6F-95E7-508B725F8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264556" y="604198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2" name="Freeform 56">
              <a:extLst>
                <a:ext uri="{FF2B5EF4-FFF2-40B4-BE49-F238E27FC236}">
                  <a16:creationId xmlns:a16="http://schemas.microsoft.com/office/drawing/2014/main" id="{669578C5-3D06-4B77-A897-A014B441B5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92340" y="5985586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3" name="Freeform 57">
              <a:extLst>
                <a:ext uri="{FF2B5EF4-FFF2-40B4-BE49-F238E27FC236}">
                  <a16:creationId xmlns:a16="http://schemas.microsoft.com/office/drawing/2014/main" id="{85AA3005-AAD0-4587-B352-ECD937D61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037697" y="6020771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4" name="Freeform 59">
              <a:extLst>
                <a:ext uri="{FF2B5EF4-FFF2-40B4-BE49-F238E27FC236}">
                  <a16:creationId xmlns:a16="http://schemas.microsoft.com/office/drawing/2014/main" id="{B4E9730F-E8B1-4F7C-BA99-3B3016F10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473186" y="605207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5" name="Freeform 60">
              <a:extLst>
                <a:ext uri="{FF2B5EF4-FFF2-40B4-BE49-F238E27FC236}">
                  <a16:creationId xmlns:a16="http://schemas.microsoft.com/office/drawing/2014/main" id="{A8922D05-C325-4918-84E6-1C62AD7BE0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825017" y="600281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6" name="Freeform 61">
              <a:extLst>
                <a:ext uri="{FF2B5EF4-FFF2-40B4-BE49-F238E27FC236}">
                  <a16:creationId xmlns:a16="http://schemas.microsoft.com/office/drawing/2014/main" id="{38DD42E8-8604-45E3-99FE-72D479AF2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572460" y="595712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2E946C70-11C9-4C85-BE3B-1149117F3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908414" y="6286792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48F637C4-CFB7-4421-9DAB-6730244B2C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634353" y="62661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6E137FD9-DCB4-4E5A-960B-350C3627E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77783" y="6246129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9DCD8437-9BFD-44B4-AAC8-75388190F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82245" y="624294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C9EEBF9B-D5F1-4EE3-A46A-A5A5E396A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268040" y="6282192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2" name="Freeform 11">
              <a:extLst>
                <a:ext uri="{FF2B5EF4-FFF2-40B4-BE49-F238E27FC236}">
                  <a16:creationId xmlns:a16="http://schemas.microsoft.com/office/drawing/2014/main" id="{3A77B17D-E4D2-444B-8D75-F0171A3E8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510851" y="6246285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3" name="Freeform 12">
              <a:extLst>
                <a:ext uri="{FF2B5EF4-FFF2-40B4-BE49-F238E27FC236}">
                  <a16:creationId xmlns:a16="http://schemas.microsoft.com/office/drawing/2014/main" id="{5FDB9442-6054-49E2-948E-D30AD9E09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028371" y="6264238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4" name="Freeform 13">
              <a:extLst>
                <a:ext uri="{FF2B5EF4-FFF2-40B4-BE49-F238E27FC236}">
                  <a16:creationId xmlns:a16="http://schemas.microsoft.com/office/drawing/2014/main" id="{3E1DF8B7-7CB2-4181-8525-4EE2D5D9E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56011" y="6301648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5" name="Freeform 14">
              <a:extLst>
                <a:ext uri="{FF2B5EF4-FFF2-40B4-BE49-F238E27FC236}">
                  <a16:creationId xmlns:a16="http://schemas.microsoft.com/office/drawing/2014/main" id="{4B3B2382-7947-4BAF-BF2F-830393F8EF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333279" y="6267101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6" name="Freeform 16">
              <a:extLst>
                <a:ext uri="{FF2B5EF4-FFF2-40B4-BE49-F238E27FC236}">
                  <a16:creationId xmlns:a16="http://schemas.microsoft.com/office/drawing/2014/main" id="{AC95E7F5-BA75-4053-AC8F-81ACC4262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773156" y="6239757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7" name="Freeform 17">
              <a:extLst>
                <a:ext uri="{FF2B5EF4-FFF2-40B4-BE49-F238E27FC236}">
                  <a16:creationId xmlns:a16="http://schemas.microsoft.com/office/drawing/2014/main" id="{8D431126-FDB6-42AF-BC9E-58E4C417B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98709" y="6264239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" name="Freeform 21">
              <a:extLst>
                <a:ext uri="{FF2B5EF4-FFF2-40B4-BE49-F238E27FC236}">
                  <a16:creationId xmlns:a16="http://schemas.microsoft.com/office/drawing/2014/main" id="{4AA2BE9B-BD88-4958-B98E-7363A0FD5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47787" y="6218542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" name="Freeform 25">
              <a:extLst>
                <a:ext uri="{FF2B5EF4-FFF2-40B4-BE49-F238E27FC236}">
                  <a16:creationId xmlns:a16="http://schemas.microsoft.com/office/drawing/2014/main" id="{BA18EADE-8501-4251-ADCD-EB02B73DF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90115" y="6200589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0" name="Freeform 29">
              <a:extLst>
                <a:ext uri="{FF2B5EF4-FFF2-40B4-BE49-F238E27FC236}">
                  <a16:creationId xmlns:a16="http://schemas.microsoft.com/office/drawing/2014/main" id="{D1886B2F-FFB5-4032-A012-EAE8464DDA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11181" y="6179372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1" name="Freeform 31">
              <a:extLst>
                <a:ext uri="{FF2B5EF4-FFF2-40B4-BE49-F238E27FC236}">
                  <a16:creationId xmlns:a16="http://schemas.microsoft.com/office/drawing/2014/main" id="{65048464-3972-4F85-858C-BD0D6CC8A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3201" y="6241343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2" name="Freeform 32">
              <a:extLst>
                <a:ext uri="{FF2B5EF4-FFF2-40B4-BE49-F238E27FC236}">
                  <a16:creationId xmlns:a16="http://schemas.microsoft.com/office/drawing/2014/main" id="{9B136B45-B116-4EA4-802D-0D9EC238C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406775" y="597944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3" name="Freeform 33">
              <a:extLst>
                <a:ext uri="{FF2B5EF4-FFF2-40B4-BE49-F238E27FC236}">
                  <a16:creationId xmlns:a16="http://schemas.microsoft.com/office/drawing/2014/main" id="{F7DA7C34-DDA0-41AB-A47F-E981F63E2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327423" y="6028408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4" name="Freeform 34">
              <a:extLst>
                <a:ext uri="{FF2B5EF4-FFF2-40B4-BE49-F238E27FC236}">
                  <a16:creationId xmlns:a16="http://schemas.microsoft.com/office/drawing/2014/main" id="{BB16C09B-E126-49FC-B0C4-2CB43FA038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34031" y="6019431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5" name="Freeform 35">
              <a:extLst>
                <a:ext uri="{FF2B5EF4-FFF2-40B4-BE49-F238E27FC236}">
                  <a16:creationId xmlns:a16="http://schemas.microsoft.com/office/drawing/2014/main" id="{A12A7CBF-E4C8-4085-88C3-03102FE46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24491" y="601290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6" name="Freeform 36">
              <a:extLst>
                <a:ext uri="{FF2B5EF4-FFF2-40B4-BE49-F238E27FC236}">
                  <a16:creationId xmlns:a16="http://schemas.microsoft.com/office/drawing/2014/main" id="{55CA9A4D-ABE6-426B-B7F0-F5B933349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57884" y="598271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7" name="Freeform 37">
              <a:extLst>
                <a:ext uri="{FF2B5EF4-FFF2-40B4-BE49-F238E27FC236}">
                  <a16:creationId xmlns:a16="http://schemas.microsoft.com/office/drawing/2014/main" id="{8A4F3A5B-B199-4716-ADF4-5E33A7C0D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49584" y="5970470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8" name="Freeform 38">
              <a:extLst>
                <a:ext uri="{FF2B5EF4-FFF2-40B4-BE49-F238E27FC236}">
                  <a16:creationId xmlns:a16="http://schemas.microsoft.com/office/drawing/2014/main" id="{5846F32E-5DDD-4AF4-BE1C-5F1A3FF10D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29398" y="601045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9" name="Freeform 39">
              <a:extLst>
                <a:ext uri="{FF2B5EF4-FFF2-40B4-BE49-F238E27FC236}">
                  <a16:creationId xmlns:a16="http://schemas.microsoft.com/office/drawing/2014/main" id="{AFE38B2F-69BC-4661-84A3-EA04CDC3FE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580384" y="599821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0" name="Freeform 40">
              <a:extLst>
                <a:ext uri="{FF2B5EF4-FFF2-40B4-BE49-F238E27FC236}">
                  <a16:creationId xmlns:a16="http://schemas.microsoft.com/office/drawing/2014/main" id="{5CA6F12C-4208-48A6-B7B0-DD18CB399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21911" y="5994951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1" name="Freeform 41">
              <a:extLst>
                <a:ext uri="{FF2B5EF4-FFF2-40B4-BE49-F238E27FC236}">
                  <a16:creationId xmlns:a16="http://schemas.microsoft.com/office/drawing/2014/main" id="{0F08EA53-C6C6-49F1-B8DA-E20FFD607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8116" y="59949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2" name="Freeform 42">
              <a:extLst>
                <a:ext uri="{FF2B5EF4-FFF2-40B4-BE49-F238E27FC236}">
                  <a16:creationId xmlns:a16="http://schemas.microsoft.com/office/drawing/2014/main" id="{6B6EA655-7497-4604-92DF-43CE7322E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0716" y="5973734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3" name="Freeform 44">
              <a:extLst>
                <a:ext uri="{FF2B5EF4-FFF2-40B4-BE49-F238E27FC236}">
                  <a16:creationId xmlns:a16="http://schemas.microsoft.com/office/drawing/2014/main" id="{082FFE9A-67C2-471A-AF37-ED9C238DB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639354" y="597699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4" name="Freeform 45">
              <a:extLst>
                <a:ext uri="{FF2B5EF4-FFF2-40B4-BE49-F238E27FC236}">
                  <a16:creationId xmlns:a16="http://schemas.microsoft.com/office/drawing/2014/main" id="{B0FD6176-7431-446D-91DB-56644A93C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906" y="5952517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5" name="Freeform 46">
              <a:extLst>
                <a:ext uri="{FF2B5EF4-FFF2-40B4-BE49-F238E27FC236}">
                  <a16:creationId xmlns:a16="http://schemas.microsoft.com/office/drawing/2014/main" id="{A46603FA-6405-410B-AD8A-3D75BE7A8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895937" y="6000664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6" name="Freeform 47">
              <a:extLst>
                <a:ext uri="{FF2B5EF4-FFF2-40B4-BE49-F238E27FC236}">
                  <a16:creationId xmlns:a16="http://schemas.microsoft.com/office/drawing/2014/main" id="{6BE439BF-AE87-4F53-9DC9-72414AD1F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865326" y="5973733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7" name="Freeform 48">
              <a:extLst>
                <a:ext uri="{FF2B5EF4-FFF2-40B4-BE49-F238E27FC236}">
                  <a16:creationId xmlns:a16="http://schemas.microsoft.com/office/drawing/2014/main" id="{55C88911-7FE8-4196-8D02-DAB1B62D9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115444" y="599274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8" name="Freeform 49">
              <a:extLst>
                <a:ext uri="{FF2B5EF4-FFF2-40B4-BE49-F238E27FC236}">
                  <a16:creationId xmlns:a16="http://schemas.microsoft.com/office/drawing/2014/main" id="{BAD26C77-660F-4C9C-9A98-234048198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5687" y="5955781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9" name="Freeform 8">
              <a:extLst>
                <a:ext uri="{FF2B5EF4-FFF2-40B4-BE49-F238E27FC236}">
                  <a16:creationId xmlns:a16="http://schemas.microsoft.com/office/drawing/2014/main" id="{507A2021-3F23-43FC-AB0D-130B5759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83670" y="601943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0" name="Freeform 106">
              <a:extLst>
                <a:ext uri="{FF2B5EF4-FFF2-40B4-BE49-F238E27FC236}">
                  <a16:creationId xmlns:a16="http://schemas.microsoft.com/office/drawing/2014/main" id="{CB855C11-52EB-43D9-8831-1A26FCE12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451" y="620454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1" name="Freeform 19">
              <a:extLst>
                <a:ext uri="{FF2B5EF4-FFF2-40B4-BE49-F238E27FC236}">
                  <a16:creationId xmlns:a16="http://schemas.microsoft.com/office/drawing/2014/main" id="{1A6AD416-1A17-49A9-8301-8C0A5A78C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397390" y="6351960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2" name="Freeform 20">
              <a:extLst>
                <a:ext uri="{FF2B5EF4-FFF2-40B4-BE49-F238E27FC236}">
                  <a16:creationId xmlns:a16="http://schemas.microsoft.com/office/drawing/2014/main" id="{F03687D9-14CC-461B-B4B5-907E10B6A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40401" y="6356159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3" name="Freeform 26">
              <a:extLst>
                <a:ext uri="{FF2B5EF4-FFF2-40B4-BE49-F238E27FC236}">
                  <a16:creationId xmlns:a16="http://schemas.microsoft.com/office/drawing/2014/main" id="{FCC639BE-A7F9-46A2-955A-3ACA45455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2049121" y="6351959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4" name="Freeform 27">
              <a:extLst>
                <a:ext uri="{FF2B5EF4-FFF2-40B4-BE49-F238E27FC236}">
                  <a16:creationId xmlns:a16="http://schemas.microsoft.com/office/drawing/2014/main" id="{B3FED40E-A961-4D78-947A-5AC1BD510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625300" y="6342577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5" name="Freeform 28">
              <a:extLst>
                <a:ext uri="{FF2B5EF4-FFF2-40B4-BE49-F238E27FC236}">
                  <a16:creationId xmlns:a16="http://schemas.microsoft.com/office/drawing/2014/main" id="{1445BCDF-9E07-46AD-A6B5-5BEFA223C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851300" y="63519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6" name="Freeform 55">
              <a:extLst>
                <a:ext uri="{FF2B5EF4-FFF2-40B4-BE49-F238E27FC236}">
                  <a16:creationId xmlns:a16="http://schemas.microsoft.com/office/drawing/2014/main" id="{23324DC7-93D9-451A-9ABF-1B4D92BF22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988188" y="608391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7" name="Freeform 56">
              <a:extLst>
                <a:ext uri="{FF2B5EF4-FFF2-40B4-BE49-F238E27FC236}">
                  <a16:creationId xmlns:a16="http://schemas.microsoft.com/office/drawing/2014/main" id="{003474BA-A947-4598-96BB-BAACE241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080360" y="604597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8" name="Freeform 57">
              <a:extLst>
                <a:ext uri="{FF2B5EF4-FFF2-40B4-BE49-F238E27FC236}">
                  <a16:creationId xmlns:a16="http://schemas.microsoft.com/office/drawing/2014/main" id="{04426A72-0FD0-478F-AAC5-B49E14253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725717" y="608115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9" name="Freeform 60">
              <a:extLst>
                <a:ext uri="{FF2B5EF4-FFF2-40B4-BE49-F238E27FC236}">
                  <a16:creationId xmlns:a16="http://schemas.microsoft.com/office/drawing/2014/main" id="{17260BB0-9DCA-4927-89A5-1314AD40E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513037" y="606320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0" name="Freeform 61">
              <a:extLst>
                <a:ext uri="{FF2B5EF4-FFF2-40B4-BE49-F238E27FC236}">
                  <a16:creationId xmlns:a16="http://schemas.microsoft.com/office/drawing/2014/main" id="{F459656F-63AC-4FC7-8D12-282B9B0C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260480" y="6017506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1" name="Freeform 5">
              <a:extLst>
                <a:ext uri="{FF2B5EF4-FFF2-40B4-BE49-F238E27FC236}">
                  <a16:creationId xmlns:a16="http://schemas.microsoft.com/office/drawing/2014/main" id="{5C345A48-BE33-4B10-AF97-207DC7E2C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96434" y="6347177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2" name="Freeform 6">
              <a:extLst>
                <a:ext uri="{FF2B5EF4-FFF2-40B4-BE49-F238E27FC236}">
                  <a16:creationId xmlns:a16="http://schemas.microsoft.com/office/drawing/2014/main" id="{65503F74-3A89-46DD-AD4D-9BB164E25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310592" y="63458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3" name="Freeform 7">
              <a:extLst>
                <a:ext uri="{FF2B5EF4-FFF2-40B4-BE49-F238E27FC236}">
                  <a16:creationId xmlns:a16="http://schemas.microsoft.com/office/drawing/2014/main" id="{5D8D4A6C-9C30-46E6-953F-8FFE24534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65803" y="6306514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4" name="Freeform 8">
              <a:extLst>
                <a:ext uri="{FF2B5EF4-FFF2-40B4-BE49-F238E27FC236}">
                  <a16:creationId xmlns:a16="http://schemas.microsoft.com/office/drawing/2014/main" id="{844B12AB-BDBA-412B-8127-0671AB6BF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0714" y="633931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5" name="Freeform 9">
              <a:extLst>
                <a:ext uri="{FF2B5EF4-FFF2-40B4-BE49-F238E27FC236}">
                  <a16:creationId xmlns:a16="http://schemas.microsoft.com/office/drawing/2014/main" id="{84AE8FA4-8AC5-4D0E-9FF8-B6F6D961F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956060" y="6342577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6" name="Freeform 11">
              <a:extLst>
                <a:ext uri="{FF2B5EF4-FFF2-40B4-BE49-F238E27FC236}">
                  <a16:creationId xmlns:a16="http://schemas.microsoft.com/office/drawing/2014/main" id="{462515DF-512D-49E0-B5FE-637D9E352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198871" y="6306670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7" name="Freeform 12">
              <a:extLst>
                <a:ext uri="{FF2B5EF4-FFF2-40B4-BE49-F238E27FC236}">
                  <a16:creationId xmlns:a16="http://schemas.microsoft.com/office/drawing/2014/main" id="{342CB8A0-096D-4A9F-B962-294DB670BD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716391" y="6324623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8" name="Freeform 13">
              <a:extLst>
                <a:ext uri="{FF2B5EF4-FFF2-40B4-BE49-F238E27FC236}">
                  <a16:creationId xmlns:a16="http://schemas.microsoft.com/office/drawing/2014/main" id="{6870353D-6B96-4946-8BB5-015BF6E6E2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44031" y="6362033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9" name="Freeform 14">
              <a:extLst>
                <a:ext uri="{FF2B5EF4-FFF2-40B4-BE49-F238E27FC236}">
                  <a16:creationId xmlns:a16="http://schemas.microsoft.com/office/drawing/2014/main" id="{20249E38-6114-4065-8836-941D6C55D5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70859" y="6318096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0" name="Freeform 16">
              <a:extLst>
                <a:ext uri="{FF2B5EF4-FFF2-40B4-BE49-F238E27FC236}">
                  <a16:creationId xmlns:a16="http://schemas.microsoft.com/office/drawing/2014/main" id="{BDA5073D-3C1B-4779-8DEF-FD9CD5308D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461176" y="6300142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1" name="Freeform 17">
              <a:extLst>
                <a:ext uri="{FF2B5EF4-FFF2-40B4-BE49-F238E27FC236}">
                  <a16:creationId xmlns:a16="http://schemas.microsoft.com/office/drawing/2014/main" id="{79505220-ED85-46B5-A218-0991FA579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39205" y="6341355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2" name="Freeform 21">
              <a:extLst>
                <a:ext uri="{FF2B5EF4-FFF2-40B4-BE49-F238E27FC236}">
                  <a16:creationId xmlns:a16="http://schemas.microsoft.com/office/drawing/2014/main" id="{A8513416-DF87-4A83-8026-AF40654BA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30057" y="6318096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3" name="Freeform 25">
              <a:extLst>
                <a:ext uri="{FF2B5EF4-FFF2-40B4-BE49-F238E27FC236}">
                  <a16:creationId xmlns:a16="http://schemas.microsoft.com/office/drawing/2014/main" id="{AF0489C4-7984-4A49-9D02-ACE2DD3EC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30591" y="6309120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4" name="Freeform 29">
              <a:extLst>
                <a:ext uri="{FF2B5EF4-FFF2-40B4-BE49-F238E27FC236}">
                  <a16:creationId xmlns:a16="http://schemas.microsoft.com/office/drawing/2014/main" id="{3DB0DE7C-BF6D-4059-94C4-FD4D6E7BA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497041" y="6299934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5" name="Freeform 31">
              <a:extLst>
                <a:ext uri="{FF2B5EF4-FFF2-40B4-BE49-F238E27FC236}">
                  <a16:creationId xmlns:a16="http://schemas.microsoft.com/office/drawing/2014/main" id="{5B58E23E-6D06-4F24-B6F8-98AE632C2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207517" y="633698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6" name="Freeform 32">
              <a:extLst>
                <a:ext uri="{FF2B5EF4-FFF2-40B4-BE49-F238E27FC236}">
                  <a16:creationId xmlns:a16="http://schemas.microsoft.com/office/drawing/2014/main" id="{7D87D95A-4B48-4140-BB5C-9A33AACBF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94795" y="6039831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7" name="Freeform 33">
              <a:extLst>
                <a:ext uri="{FF2B5EF4-FFF2-40B4-BE49-F238E27FC236}">
                  <a16:creationId xmlns:a16="http://schemas.microsoft.com/office/drawing/2014/main" id="{6D78BEA4-B995-4BEC-A3B4-C580D646AD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015443" y="60887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8" name="Freeform 34">
              <a:extLst>
                <a:ext uri="{FF2B5EF4-FFF2-40B4-BE49-F238E27FC236}">
                  <a16:creationId xmlns:a16="http://schemas.microsoft.com/office/drawing/2014/main" id="{C075F1AC-7155-4487-8B7A-0C74E2C65D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22051" y="607981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9" name="Freeform 35">
              <a:extLst>
                <a:ext uri="{FF2B5EF4-FFF2-40B4-BE49-F238E27FC236}">
                  <a16:creationId xmlns:a16="http://schemas.microsoft.com/office/drawing/2014/main" id="{2923812A-0930-464A-B863-8232CDF9B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06684" y="6076799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0" name="Freeform 36">
              <a:extLst>
                <a:ext uri="{FF2B5EF4-FFF2-40B4-BE49-F238E27FC236}">
                  <a16:creationId xmlns:a16="http://schemas.microsoft.com/office/drawing/2014/main" id="{5B22D5AF-1F95-4943-ADBD-50BF0DDC9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345904" y="60430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1" name="Freeform 37">
              <a:extLst>
                <a:ext uri="{FF2B5EF4-FFF2-40B4-BE49-F238E27FC236}">
                  <a16:creationId xmlns:a16="http://schemas.microsoft.com/office/drawing/2014/main" id="{09709304-5160-4325-BE4E-F970450FA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37604" y="6030855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2" name="Freeform 38">
              <a:extLst>
                <a:ext uri="{FF2B5EF4-FFF2-40B4-BE49-F238E27FC236}">
                  <a16:creationId xmlns:a16="http://schemas.microsoft.com/office/drawing/2014/main" id="{6086BD94-D139-4DEE-9FB6-849360DAB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517418" y="6070840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id="{84B8A4B1-C709-4864-851E-6A76DE4E52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68404" y="6058600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4" name="Freeform 40">
              <a:extLst>
                <a:ext uri="{FF2B5EF4-FFF2-40B4-BE49-F238E27FC236}">
                  <a16:creationId xmlns:a16="http://schemas.microsoft.com/office/drawing/2014/main" id="{51183B3E-65BA-45BB-9238-E5553DA7E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09931" y="605533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5" name="Freeform 41">
              <a:extLst>
                <a:ext uri="{FF2B5EF4-FFF2-40B4-BE49-F238E27FC236}">
                  <a16:creationId xmlns:a16="http://schemas.microsoft.com/office/drawing/2014/main" id="{B456CBC6-D8DB-4226-8743-8355D0C1E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126136" y="6055335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6" name="Freeform 42">
              <a:extLst>
                <a:ext uri="{FF2B5EF4-FFF2-40B4-BE49-F238E27FC236}">
                  <a16:creationId xmlns:a16="http://schemas.microsoft.com/office/drawing/2014/main" id="{2A43AE63-9201-415C-A88E-C52685BF9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98736" y="60341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7" name="Freeform 44">
              <a:extLst>
                <a:ext uri="{FF2B5EF4-FFF2-40B4-BE49-F238E27FC236}">
                  <a16:creationId xmlns:a16="http://schemas.microsoft.com/office/drawing/2014/main" id="{0BB8C75E-6B9A-4E95-85CF-ACD2D2AD2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327374" y="60373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8" name="Freeform 45">
              <a:extLst>
                <a:ext uri="{FF2B5EF4-FFF2-40B4-BE49-F238E27FC236}">
                  <a16:creationId xmlns:a16="http://schemas.microsoft.com/office/drawing/2014/main" id="{F593E6EC-FB46-40CB-825C-C1305B1FB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555926" y="6012902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9" name="Freeform 46">
              <a:extLst>
                <a:ext uri="{FF2B5EF4-FFF2-40B4-BE49-F238E27FC236}">
                  <a16:creationId xmlns:a16="http://schemas.microsoft.com/office/drawing/2014/main" id="{517F36F0-8630-4831-9057-6CA9B217B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83957" y="606104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0" name="Freeform 47">
              <a:extLst>
                <a:ext uri="{FF2B5EF4-FFF2-40B4-BE49-F238E27FC236}">
                  <a16:creationId xmlns:a16="http://schemas.microsoft.com/office/drawing/2014/main" id="{9614B5E6-3CE1-465E-8381-646179E1B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553346" y="6034118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1" name="Freeform 48">
              <a:extLst>
                <a:ext uri="{FF2B5EF4-FFF2-40B4-BE49-F238E27FC236}">
                  <a16:creationId xmlns:a16="http://schemas.microsoft.com/office/drawing/2014/main" id="{5A40C31A-16AE-42C0-AC3B-52DCA2F5A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804575" y="6052072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2" name="Freeform 49">
              <a:extLst>
                <a:ext uri="{FF2B5EF4-FFF2-40B4-BE49-F238E27FC236}">
                  <a16:creationId xmlns:a16="http://schemas.microsoft.com/office/drawing/2014/main" id="{CE95CDB5-B8FA-431B-B9BE-7791AD92C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03707" y="6016166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650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" name="Rectangle 13">
            <a:extLst>
              <a:ext uri="{FF2B5EF4-FFF2-40B4-BE49-F238E27FC236}">
                <a16:creationId xmlns:a16="http://schemas.microsoft.com/office/drawing/2014/main" id="{1C199AA6-C640-43C5-B2E4-ABA256856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7AFC3F9-163A-8A95-CE35-456343F2C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811" y="498507"/>
            <a:ext cx="7781490" cy="1235935"/>
          </a:xfrm>
        </p:spPr>
        <p:txBody>
          <a:bodyPr>
            <a:normAutofit/>
          </a:bodyPr>
          <a:lstStyle/>
          <a:p>
            <a:r>
              <a:rPr lang="en-US" altLang="ko-KR" dirty="0"/>
              <a:t>What’s planning?</a:t>
            </a:r>
            <a:endParaRPr lang="ko-KR" altLang="en-US" dirty="0"/>
          </a:p>
        </p:txBody>
      </p:sp>
      <p:sp>
        <p:nvSpPr>
          <p:cNvPr id="106" name="Rectangle 15">
            <a:extLst>
              <a:ext uri="{FF2B5EF4-FFF2-40B4-BE49-F238E27FC236}">
                <a16:creationId xmlns:a16="http://schemas.microsoft.com/office/drawing/2014/main" id="{A611D0F8-E00C-4642-8C0E-7191EAF06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90012" y="1860058"/>
            <a:ext cx="10408854" cy="411624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그림 6" descr="텍스트, 책이(가) 표시된 사진&#10;&#10;자동 생성된 설명">
            <a:extLst>
              <a:ext uri="{FF2B5EF4-FFF2-40B4-BE49-F238E27FC236}">
                <a16:creationId xmlns:a16="http://schemas.microsoft.com/office/drawing/2014/main" id="{A11995EC-5549-D5D8-7F59-1827C9E572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36" r="29561"/>
          <a:stretch/>
        </p:blipFill>
        <p:spPr>
          <a:xfrm>
            <a:off x="1791174" y="1860058"/>
            <a:ext cx="2651169" cy="4116624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43490D-B5F9-2CCC-5A0F-634D5D141B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8401" y="2369837"/>
            <a:ext cx="4457994" cy="3472551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25000"/>
              </a:lnSpc>
            </a:pPr>
            <a:r>
              <a:rPr lang="en-US" altLang="ko-KR" sz="1400" dirty="0"/>
              <a:t>At the moment, there are only 5 levels, but more are expected.</a:t>
            </a:r>
          </a:p>
          <a:p>
            <a:pPr>
              <a:lnSpc>
                <a:spcPct val="125000"/>
              </a:lnSpc>
            </a:pPr>
            <a:r>
              <a:rPr lang="en-US" altLang="ko-KR" sz="1400" dirty="0"/>
              <a:t>Each level is harder and longer than the previous one</a:t>
            </a:r>
          </a:p>
          <a:p>
            <a:pPr>
              <a:lnSpc>
                <a:spcPct val="125000"/>
              </a:lnSpc>
            </a:pPr>
            <a:r>
              <a:rPr lang="en-US" altLang="ko-KR" sz="1400" dirty="0"/>
              <a:t>More enemies will be added</a:t>
            </a:r>
          </a:p>
          <a:p>
            <a:pPr>
              <a:lnSpc>
                <a:spcPct val="125000"/>
              </a:lnSpc>
            </a:pPr>
            <a:r>
              <a:rPr lang="en-US" altLang="ko-KR" sz="1400" dirty="0"/>
              <a:t>Rewards and lives will be added</a:t>
            </a:r>
          </a:p>
          <a:p>
            <a:pPr>
              <a:lnSpc>
                <a:spcPct val="125000"/>
              </a:lnSpc>
            </a:pPr>
            <a:r>
              <a:rPr lang="en-US" altLang="ko-KR" sz="1400" dirty="0"/>
              <a:t>More sound effects – when cat dies, when gets closer to enemies, when jumps and when gets the reward</a:t>
            </a:r>
          </a:p>
          <a:p>
            <a:pPr>
              <a:lnSpc>
                <a:spcPct val="125000"/>
              </a:lnSpc>
            </a:pPr>
            <a:r>
              <a:rPr lang="en-US" altLang="ko-KR" sz="1400" dirty="0"/>
              <a:t>More animation of the player – when player doesn’t move for a while</a:t>
            </a:r>
            <a:endParaRPr lang="ko-KR" altLang="en-US" sz="14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B008527-C619-28DC-44B9-A87135AA6C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16" r="-8" b="-8"/>
          <a:stretch/>
        </p:blipFill>
        <p:spPr>
          <a:xfrm>
            <a:off x="9916005" y="1863055"/>
            <a:ext cx="2282861" cy="209303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1A81390-AAF8-9926-1106-948DBB1A452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81" r="-3" b="5560"/>
          <a:stretch/>
        </p:blipFill>
        <p:spPr>
          <a:xfrm>
            <a:off x="9916005" y="3947941"/>
            <a:ext cx="2282861" cy="2035315"/>
          </a:xfrm>
          <a:prstGeom prst="rect">
            <a:avLst/>
          </a:prstGeom>
        </p:spPr>
      </p:pic>
      <p:grpSp>
        <p:nvGrpSpPr>
          <p:cNvPr id="107" name="Group 17">
            <a:extLst>
              <a:ext uri="{FF2B5EF4-FFF2-40B4-BE49-F238E27FC236}">
                <a16:creationId xmlns:a16="http://schemas.microsoft.com/office/drawing/2014/main" id="{197122D2-5F29-4DE2-AFED-2BA60C564A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00256" y="-13857"/>
            <a:ext cx="1208457" cy="6852821"/>
            <a:chOff x="10400256" y="-13857"/>
            <a:chExt cx="1208457" cy="6852821"/>
          </a:xfrm>
        </p:grpSpPr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875C67CA-BAC1-4B65-B649-E7BA4E90CC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4646" y="6290521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51">
              <a:extLst>
                <a:ext uri="{FF2B5EF4-FFF2-40B4-BE49-F238E27FC236}">
                  <a16:creationId xmlns:a16="http://schemas.microsoft.com/office/drawing/2014/main" id="{0082E73B-1471-4270-B115-DFC9E436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57615" y="6444937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52">
              <a:extLst>
                <a:ext uri="{FF2B5EF4-FFF2-40B4-BE49-F238E27FC236}">
                  <a16:creationId xmlns:a16="http://schemas.microsoft.com/office/drawing/2014/main" id="{D55F557E-DE2B-46F8-8920-706D8CB9B3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16508" y="1373941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53">
              <a:extLst>
                <a:ext uri="{FF2B5EF4-FFF2-40B4-BE49-F238E27FC236}">
                  <a16:creationId xmlns:a16="http://schemas.microsoft.com/office/drawing/2014/main" id="{8D35B3BD-FFB6-40B2-ADAF-C1010F8D0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66570" y="6695294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54">
              <a:extLst>
                <a:ext uri="{FF2B5EF4-FFF2-40B4-BE49-F238E27FC236}">
                  <a16:creationId xmlns:a16="http://schemas.microsoft.com/office/drawing/2014/main" id="{67C537BF-F0EA-4402-B155-A753EE7C4E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51189" y="6022745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78">
              <a:extLst>
                <a:ext uri="{FF2B5EF4-FFF2-40B4-BE49-F238E27FC236}">
                  <a16:creationId xmlns:a16="http://schemas.microsoft.com/office/drawing/2014/main" id="{A63B0652-8DAE-40D0-BFAF-0899CB365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1926" y="6203957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79">
              <a:extLst>
                <a:ext uri="{FF2B5EF4-FFF2-40B4-BE49-F238E27FC236}">
                  <a16:creationId xmlns:a16="http://schemas.microsoft.com/office/drawing/2014/main" id="{AA7B2437-9ADA-44AE-81B7-80D7ACFF84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04298" y="643500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80">
              <a:extLst>
                <a:ext uri="{FF2B5EF4-FFF2-40B4-BE49-F238E27FC236}">
                  <a16:creationId xmlns:a16="http://schemas.microsoft.com/office/drawing/2014/main" id="{4025BE27-EC04-4212-B4E6-B09910142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8957" y="6672797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84">
              <a:extLst>
                <a:ext uri="{FF2B5EF4-FFF2-40B4-BE49-F238E27FC236}">
                  <a16:creationId xmlns:a16="http://schemas.microsoft.com/office/drawing/2014/main" id="{9099735A-2842-43B3-9DD8-4C32213678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73416" y="5999371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06">
              <a:extLst>
                <a:ext uri="{FF2B5EF4-FFF2-40B4-BE49-F238E27FC236}">
                  <a16:creationId xmlns:a16="http://schemas.microsoft.com/office/drawing/2014/main" id="{A518B760-4DD2-4961-9171-576E26637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19084" y="613174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08">
              <a:extLst>
                <a:ext uri="{FF2B5EF4-FFF2-40B4-BE49-F238E27FC236}">
                  <a16:creationId xmlns:a16="http://schemas.microsoft.com/office/drawing/2014/main" id="{1BC8A93C-BBDD-4C3B-BF73-40BC9B03B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896018" y="6732971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12">
              <a:extLst>
                <a:ext uri="{FF2B5EF4-FFF2-40B4-BE49-F238E27FC236}">
                  <a16:creationId xmlns:a16="http://schemas.microsoft.com/office/drawing/2014/main" id="{DC94F3E4-C56C-4274-9FD2-AC108F36E8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07510" y="6392991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30">
              <a:extLst>
                <a:ext uri="{FF2B5EF4-FFF2-40B4-BE49-F238E27FC236}">
                  <a16:creationId xmlns:a16="http://schemas.microsoft.com/office/drawing/2014/main" id="{E92B117C-5561-4379-AC15-E530B0B2D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51885" y="6069097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31">
              <a:extLst>
                <a:ext uri="{FF2B5EF4-FFF2-40B4-BE49-F238E27FC236}">
                  <a16:creationId xmlns:a16="http://schemas.microsoft.com/office/drawing/2014/main" id="{83738A51-E848-42BE-9C5D-D7E261527E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65559" y="6540784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35">
              <a:extLst>
                <a:ext uri="{FF2B5EF4-FFF2-40B4-BE49-F238E27FC236}">
                  <a16:creationId xmlns:a16="http://schemas.microsoft.com/office/drawing/2014/main" id="{E404AE85-32F3-4A4C-B810-2A27D8254F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52898" y="6311126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41">
              <a:extLst>
                <a:ext uri="{FF2B5EF4-FFF2-40B4-BE49-F238E27FC236}">
                  <a16:creationId xmlns:a16="http://schemas.microsoft.com/office/drawing/2014/main" id="{98CAE80F-247F-47EE-82C2-E8CBC2C7B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26608" y="6667071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5">
              <a:extLst>
                <a:ext uri="{FF2B5EF4-FFF2-40B4-BE49-F238E27FC236}">
                  <a16:creationId xmlns:a16="http://schemas.microsoft.com/office/drawing/2014/main" id="{046EE115-D5CD-43FA-B8B4-6B4A8F988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62341" y="6394037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8">
              <a:extLst>
                <a:ext uri="{FF2B5EF4-FFF2-40B4-BE49-F238E27FC236}">
                  <a16:creationId xmlns:a16="http://schemas.microsoft.com/office/drawing/2014/main" id="{113BE04B-91BC-49EB-8867-718B2DDACD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41934" y="6124863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23">
              <a:extLst>
                <a:ext uri="{FF2B5EF4-FFF2-40B4-BE49-F238E27FC236}">
                  <a16:creationId xmlns:a16="http://schemas.microsoft.com/office/drawing/2014/main" id="{3231E367-076F-4369-98F1-7350C34CA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23462" y="6639005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43">
              <a:extLst>
                <a:ext uri="{FF2B5EF4-FFF2-40B4-BE49-F238E27FC236}">
                  <a16:creationId xmlns:a16="http://schemas.microsoft.com/office/drawing/2014/main" id="{D161FEFA-115F-4848-A70C-B9647F06CA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32142" y="113574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F3F449E1-55C7-4864-B64A-B1AE20608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26788" y="1385242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8C1EFE89-4A11-4503-B90F-CD654C691C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77828" y="1434268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79B7335-3666-45AA-813B-680D4A185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66124" y="1623458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59">
              <a:extLst>
                <a:ext uri="{FF2B5EF4-FFF2-40B4-BE49-F238E27FC236}">
                  <a16:creationId xmlns:a16="http://schemas.microsoft.com/office/drawing/2014/main" id="{DC649E26-15E2-4537-A168-63B07E1FC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00227" y="1528004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43">
              <a:extLst>
                <a:ext uri="{FF2B5EF4-FFF2-40B4-BE49-F238E27FC236}">
                  <a16:creationId xmlns:a16="http://schemas.microsoft.com/office/drawing/2014/main" id="{87DCE815-EE75-4736-A05F-7A8AD0CA0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0834" y="470376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51">
              <a:extLst>
                <a:ext uri="{FF2B5EF4-FFF2-40B4-BE49-F238E27FC236}">
                  <a16:creationId xmlns:a16="http://schemas.microsoft.com/office/drawing/2014/main" id="{FC6C2120-4AA4-432E-8472-4BF2AF88CC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3803" y="624792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52">
              <a:extLst>
                <a:ext uri="{FF2B5EF4-FFF2-40B4-BE49-F238E27FC236}">
                  <a16:creationId xmlns:a16="http://schemas.microsoft.com/office/drawing/2014/main" id="{B6344ADF-AA8D-4A1B-BCF9-DADE2FF529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808" y="60361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53">
              <a:extLst>
                <a:ext uri="{FF2B5EF4-FFF2-40B4-BE49-F238E27FC236}">
                  <a16:creationId xmlns:a16="http://schemas.microsoft.com/office/drawing/2014/main" id="{AEC700DF-2A04-49B2-88C4-A27D80280E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31889" y="863565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54">
              <a:extLst>
                <a:ext uri="{FF2B5EF4-FFF2-40B4-BE49-F238E27FC236}">
                  <a16:creationId xmlns:a16="http://schemas.microsoft.com/office/drawing/2014/main" id="{E117B60A-1700-422A-9679-2B00A3960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36" y="223989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78">
              <a:extLst>
                <a:ext uri="{FF2B5EF4-FFF2-40B4-BE49-F238E27FC236}">
                  <a16:creationId xmlns:a16="http://schemas.microsoft.com/office/drawing/2014/main" id="{BEB9A04C-DD4F-4F8C-AED1-C04467BD1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78114" y="330804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9">
              <a:extLst>
                <a:ext uri="{FF2B5EF4-FFF2-40B4-BE49-F238E27FC236}">
                  <a16:creationId xmlns:a16="http://schemas.microsoft.com/office/drawing/2014/main" id="{30B95AED-D16E-4E16-B8C0-5BC47A4295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0486" y="56184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80">
              <a:extLst>
                <a:ext uri="{FF2B5EF4-FFF2-40B4-BE49-F238E27FC236}">
                  <a16:creationId xmlns:a16="http://schemas.microsoft.com/office/drawing/2014/main" id="{61D273C7-F0A7-4952-BDF0-95D8CF4ED9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13188" y="1318206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84">
              <a:extLst>
                <a:ext uri="{FF2B5EF4-FFF2-40B4-BE49-F238E27FC236}">
                  <a16:creationId xmlns:a16="http://schemas.microsoft.com/office/drawing/2014/main" id="{0FE763B2-3C42-45A5-B923-FB110C99C5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9604" y="126218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06">
              <a:extLst>
                <a:ext uri="{FF2B5EF4-FFF2-40B4-BE49-F238E27FC236}">
                  <a16:creationId xmlns:a16="http://schemas.microsoft.com/office/drawing/2014/main" id="{34685C8A-D1D1-4021-B424-9170629884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05272" y="240659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08">
              <a:extLst>
                <a:ext uri="{FF2B5EF4-FFF2-40B4-BE49-F238E27FC236}">
                  <a16:creationId xmlns:a16="http://schemas.microsoft.com/office/drawing/2014/main" id="{EBF46FEA-58AD-43F4-8C79-DFABFEC64C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02943" y="739560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10">
              <a:extLst>
                <a:ext uri="{FF2B5EF4-FFF2-40B4-BE49-F238E27FC236}">
                  <a16:creationId xmlns:a16="http://schemas.microsoft.com/office/drawing/2014/main" id="{981D68FC-F29D-4C42-90C1-D3290D71A9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882996" y="-7175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12">
              <a:extLst>
                <a:ext uri="{FF2B5EF4-FFF2-40B4-BE49-F238E27FC236}">
                  <a16:creationId xmlns:a16="http://schemas.microsoft.com/office/drawing/2014/main" id="{3657A82E-5EE5-4590-9E7E-BE5C8753A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893698" y="51983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30">
              <a:extLst>
                <a:ext uri="{FF2B5EF4-FFF2-40B4-BE49-F238E27FC236}">
                  <a16:creationId xmlns:a16="http://schemas.microsoft.com/office/drawing/2014/main" id="{B7627571-F443-4A66-809E-E554649265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37929" y="112644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31">
              <a:extLst>
                <a:ext uri="{FF2B5EF4-FFF2-40B4-BE49-F238E27FC236}">
                  <a16:creationId xmlns:a16="http://schemas.microsoft.com/office/drawing/2014/main" id="{8084E736-58D2-4EAF-BE31-CB9C2FDBE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51747" y="667631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35">
              <a:extLst>
                <a:ext uri="{FF2B5EF4-FFF2-40B4-BE49-F238E27FC236}">
                  <a16:creationId xmlns:a16="http://schemas.microsoft.com/office/drawing/2014/main" id="{70A360AE-B07E-4766-8F0E-13A987A25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39086" y="437973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41">
              <a:extLst>
                <a:ext uri="{FF2B5EF4-FFF2-40B4-BE49-F238E27FC236}">
                  <a16:creationId xmlns:a16="http://schemas.microsoft.com/office/drawing/2014/main" id="{7440A8E2-D131-4B72-87ED-A3567A1811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587436" y="840570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0">
              <a:extLst>
                <a:ext uri="{FF2B5EF4-FFF2-40B4-BE49-F238E27FC236}">
                  <a16:creationId xmlns:a16="http://schemas.microsoft.com/office/drawing/2014/main" id="{83E54CFD-814D-4787-AD1F-A47CBA0073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24494" y="51581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5">
              <a:extLst>
                <a:ext uri="{FF2B5EF4-FFF2-40B4-BE49-F238E27FC236}">
                  <a16:creationId xmlns:a16="http://schemas.microsoft.com/office/drawing/2014/main" id="{23C85494-4B2B-4B36-B09A-54AFCAE837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28424" y="565778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8">
              <a:extLst>
                <a:ext uri="{FF2B5EF4-FFF2-40B4-BE49-F238E27FC236}">
                  <a16:creationId xmlns:a16="http://schemas.microsoft.com/office/drawing/2014/main" id="{E6B4063D-7826-4CD3-BF6D-BE3EA62D7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31838" y="309035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22">
              <a:extLst>
                <a:ext uri="{FF2B5EF4-FFF2-40B4-BE49-F238E27FC236}">
                  <a16:creationId xmlns:a16="http://schemas.microsoft.com/office/drawing/2014/main" id="{2709D71D-A005-43C3-BB61-D93B01F9F5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3668" y="855426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3">
              <a:extLst>
                <a:ext uri="{FF2B5EF4-FFF2-40B4-BE49-F238E27FC236}">
                  <a16:creationId xmlns:a16="http://schemas.microsoft.com/office/drawing/2014/main" id="{D9AF96A1-0C20-40EE-A5AA-EFE171021A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89545" y="81074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30">
              <a:extLst>
                <a:ext uri="{FF2B5EF4-FFF2-40B4-BE49-F238E27FC236}">
                  <a16:creationId xmlns:a16="http://schemas.microsoft.com/office/drawing/2014/main" id="{B463A793-0FF9-4BD1-A6CC-52FB0E6486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29579" y="1052065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43">
              <a:extLst>
                <a:ext uri="{FF2B5EF4-FFF2-40B4-BE49-F238E27FC236}">
                  <a16:creationId xmlns:a16="http://schemas.microsoft.com/office/drawing/2014/main" id="{272D4372-46EA-4B57-862A-D890C3A9F6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61692" y="1153555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51">
              <a:extLst>
                <a:ext uri="{FF2B5EF4-FFF2-40B4-BE49-F238E27FC236}">
                  <a16:creationId xmlns:a16="http://schemas.microsoft.com/office/drawing/2014/main" id="{783775EB-D5B5-4FCF-A392-D3CC303A5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2773" y="113862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52">
              <a:extLst>
                <a:ext uri="{FF2B5EF4-FFF2-40B4-BE49-F238E27FC236}">
                  <a16:creationId xmlns:a16="http://schemas.microsoft.com/office/drawing/2014/main" id="{934F490E-A324-4D74-9CE9-A71700853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22616" y="996381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54">
              <a:extLst>
                <a:ext uri="{FF2B5EF4-FFF2-40B4-BE49-F238E27FC236}">
                  <a16:creationId xmlns:a16="http://schemas.microsoft.com/office/drawing/2014/main" id="{2344E8CC-D469-406A-89A4-6A52F4979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09004" y="1167092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59">
              <a:extLst>
                <a:ext uri="{FF2B5EF4-FFF2-40B4-BE49-F238E27FC236}">
                  <a16:creationId xmlns:a16="http://schemas.microsoft.com/office/drawing/2014/main" id="{5D567F91-B70D-41B6-949F-51710857A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07643" y="1123031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43">
              <a:extLst>
                <a:ext uri="{FF2B5EF4-FFF2-40B4-BE49-F238E27FC236}">
                  <a16:creationId xmlns:a16="http://schemas.microsoft.com/office/drawing/2014/main" id="{22AF25D7-3C89-4CB5-81FF-9267C5562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51614" y="172347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52">
              <a:extLst>
                <a:ext uri="{FF2B5EF4-FFF2-40B4-BE49-F238E27FC236}">
                  <a16:creationId xmlns:a16="http://schemas.microsoft.com/office/drawing/2014/main" id="{2BC902EE-4DDD-46EC-979D-AB1600869E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565" y="1707792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54">
              <a:extLst>
                <a:ext uri="{FF2B5EF4-FFF2-40B4-BE49-F238E27FC236}">
                  <a16:creationId xmlns:a16="http://schemas.microsoft.com/office/drawing/2014/main" id="{0C6815EB-6178-440D-A0D3-D46B34228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13278" y="6507725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78">
              <a:extLst>
                <a:ext uri="{FF2B5EF4-FFF2-40B4-BE49-F238E27FC236}">
                  <a16:creationId xmlns:a16="http://schemas.microsoft.com/office/drawing/2014/main" id="{609EE251-C44D-4546-B5BD-0FA4AD1F0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17871" y="1770900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84">
              <a:extLst>
                <a:ext uri="{FF2B5EF4-FFF2-40B4-BE49-F238E27FC236}">
                  <a16:creationId xmlns:a16="http://schemas.microsoft.com/office/drawing/2014/main" id="{B3E7C556-D33C-494C-B50B-E414B3CA1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9361" y="1566314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106">
              <a:extLst>
                <a:ext uri="{FF2B5EF4-FFF2-40B4-BE49-F238E27FC236}">
                  <a16:creationId xmlns:a16="http://schemas.microsoft.com/office/drawing/2014/main" id="{8EFE8AF0-DA71-4987-80C9-4C3E59844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45029" y="1563796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110">
              <a:extLst>
                <a:ext uri="{FF2B5EF4-FFF2-40B4-BE49-F238E27FC236}">
                  <a16:creationId xmlns:a16="http://schemas.microsoft.com/office/drawing/2014/main" id="{AF8FB026-4722-4604-ABAC-A1855ED9E4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22753" y="1315962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35">
              <a:extLst>
                <a:ext uri="{FF2B5EF4-FFF2-40B4-BE49-F238E27FC236}">
                  <a16:creationId xmlns:a16="http://schemas.microsoft.com/office/drawing/2014/main" id="{F7A33EFE-F17C-42F0-BBAE-A5CD5EB19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78034" y="1049648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10">
              <a:extLst>
                <a:ext uri="{FF2B5EF4-FFF2-40B4-BE49-F238E27FC236}">
                  <a16:creationId xmlns:a16="http://schemas.microsoft.com/office/drawing/2014/main" id="{9686910E-2A30-4BA4-AE01-00B3B4C1F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31837" y="15710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8">
              <a:extLst>
                <a:ext uri="{FF2B5EF4-FFF2-40B4-BE49-F238E27FC236}">
                  <a16:creationId xmlns:a16="http://schemas.microsoft.com/office/drawing/2014/main" id="{A8FE0512-C434-4C57-8324-435478758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18644" y="175520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13093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C6C838-DCF2-2907-4064-CBAF812D2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0165" y="691817"/>
            <a:ext cx="9634011" cy="4463716"/>
          </a:xfrm>
        </p:spPr>
        <p:txBody>
          <a:bodyPr/>
          <a:lstStyle/>
          <a:p>
            <a:pPr algn="ctr"/>
            <a:r>
              <a:rPr lang="en-US" altLang="ko-KR" dirty="0"/>
              <a:t>Check my </a:t>
            </a:r>
            <a:r>
              <a:rPr lang="en-US" altLang="ko-KR" dirty="0" err="1"/>
              <a:t>github</a:t>
            </a:r>
            <a:r>
              <a:rPr lang="en-US" altLang="ko-KR" dirty="0"/>
              <a:t> </a:t>
            </a:r>
            <a:r>
              <a:rPr lang="en-US" altLang="ko-KR" dirty="0" err="1"/>
              <a:t>juniajeff</a:t>
            </a:r>
            <a:r>
              <a:rPr lang="en-US" altLang="ko-KR" dirty="0"/>
              <a:t> and follow it ;)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862447-E218-9739-1FDC-763B6ABFA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752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0" name="Rectangle 162">
            <a:extLst>
              <a:ext uri="{FF2B5EF4-FFF2-40B4-BE49-F238E27FC236}">
                <a16:creationId xmlns:a16="http://schemas.microsoft.com/office/drawing/2014/main" id="{0B7ED827-06A5-4778-9BB3-74A28B33D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54743DC-F0CF-26BB-9305-60928A78B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811" y="571500"/>
            <a:ext cx="7272193" cy="1196846"/>
          </a:xfrm>
        </p:spPr>
        <p:txBody>
          <a:bodyPr>
            <a:normAutofit/>
          </a:bodyPr>
          <a:lstStyle/>
          <a:p>
            <a:r>
              <a:rPr lang="en-US" altLang="ko-KR" dirty="0"/>
              <a:t>First idea and result</a:t>
            </a:r>
            <a:endParaRPr lang="ko-KR" altLang="en-US" dirty="0"/>
          </a:p>
        </p:txBody>
      </p:sp>
      <p:sp>
        <p:nvSpPr>
          <p:cNvPr id="81" name="Content Placeholder 80">
            <a:extLst>
              <a:ext uri="{FF2B5EF4-FFF2-40B4-BE49-F238E27FC236}">
                <a16:creationId xmlns:a16="http://schemas.microsoft.com/office/drawing/2014/main" id="{F1BD2CA4-3FFF-F416-57B8-78530B0E5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3813" y="1871330"/>
            <a:ext cx="7028282" cy="4110370"/>
          </a:xfrm>
        </p:spPr>
        <p:txBody>
          <a:bodyPr>
            <a:normAutofit/>
          </a:bodyPr>
          <a:lstStyle/>
          <a:p>
            <a:r>
              <a:rPr lang="en-US" dirty="0"/>
              <a:t>First idea was to make a game similar to bunny jumping game</a:t>
            </a:r>
          </a:p>
          <a:p>
            <a:r>
              <a:rPr lang="en-US" dirty="0"/>
              <a:t>In result it became jumping platformer</a:t>
            </a:r>
          </a:p>
          <a:p>
            <a:r>
              <a:rPr lang="en-US" dirty="0"/>
              <a:t>Cat-unicorn is jumping on the clouds, avoiding enemies and gets to the exit</a:t>
            </a:r>
          </a:p>
          <a:p>
            <a:r>
              <a:rPr lang="en-US" dirty="0"/>
              <a:t>What in the end of all levels? You’ll when you’ll get to the end</a:t>
            </a:r>
          </a:p>
        </p:txBody>
      </p:sp>
      <p:grpSp>
        <p:nvGrpSpPr>
          <p:cNvPr id="281" name="Group 164">
            <a:extLst>
              <a:ext uri="{FF2B5EF4-FFF2-40B4-BE49-F238E27FC236}">
                <a16:creationId xmlns:a16="http://schemas.microsoft.com/office/drawing/2014/main" id="{AFD761F7-6777-4411-97B4-B53F39D63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25528" y="0"/>
            <a:ext cx="1035241" cy="6806581"/>
            <a:chOff x="9825528" y="0"/>
            <a:chExt cx="1035241" cy="6806581"/>
          </a:xfrm>
        </p:grpSpPr>
        <p:sp>
          <p:nvSpPr>
            <p:cNvPr id="166" name="Freeform 6">
              <a:extLst>
                <a:ext uri="{FF2B5EF4-FFF2-40B4-BE49-F238E27FC236}">
                  <a16:creationId xmlns:a16="http://schemas.microsoft.com/office/drawing/2014/main" id="{B9DA5F32-441E-4FF0-BD27-3E1247C50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17725" y="3990549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8">
              <a:extLst>
                <a:ext uri="{FF2B5EF4-FFF2-40B4-BE49-F238E27FC236}">
                  <a16:creationId xmlns:a16="http://schemas.microsoft.com/office/drawing/2014/main" id="{82B55E12-556E-4BE4-B32A-2CFEB254FA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98808" y="6667157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8" name="Freeform 43">
              <a:extLst>
                <a:ext uri="{FF2B5EF4-FFF2-40B4-BE49-F238E27FC236}">
                  <a16:creationId xmlns:a16="http://schemas.microsoft.com/office/drawing/2014/main" id="{256F7A25-CD83-4485-85CC-6EA9F5392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19921" y="745900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51">
              <a:extLst>
                <a:ext uri="{FF2B5EF4-FFF2-40B4-BE49-F238E27FC236}">
                  <a16:creationId xmlns:a16="http://schemas.microsoft.com/office/drawing/2014/main" id="{2CF222C4-40C6-4BF6-A89F-97031018E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57879" y="963611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53">
              <a:extLst>
                <a:ext uri="{FF2B5EF4-FFF2-40B4-BE49-F238E27FC236}">
                  <a16:creationId xmlns:a16="http://schemas.microsoft.com/office/drawing/2014/main" id="{D4362B6C-34C5-4CAB-A2F4-86DA6C65F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5965" y="1202384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Freeform 54">
              <a:extLst>
                <a:ext uri="{FF2B5EF4-FFF2-40B4-BE49-F238E27FC236}">
                  <a16:creationId xmlns:a16="http://schemas.microsoft.com/office/drawing/2014/main" id="{3AB0C378-6909-48FD-BF1B-C92F554CD8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99847" y="451152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55">
              <a:extLst>
                <a:ext uri="{FF2B5EF4-FFF2-40B4-BE49-F238E27FC236}">
                  <a16:creationId xmlns:a16="http://schemas.microsoft.com/office/drawing/2014/main" id="{8354E0A2-8C1A-4AD8-AE48-44AABADF0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5825" y="1411985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56">
              <a:extLst>
                <a:ext uri="{FF2B5EF4-FFF2-40B4-BE49-F238E27FC236}">
                  <a16:creationId xmlns:a16="http://schemas.microsoft.com/office/drawing/2014/main" id="{AA1765DE-C74F-4C93-924A-7C68629CAA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5521" y="224202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Freeform 57">
              <a:extLst>
                <a:ext uri="{FF2B5EF4-FFF2-40B4-BE49-F238E27FC236}">
                  <a16:creationId xmlns:a16="http://schemas.microsoft.com/office/drawing/2014/main" id="{CD7357C1-8B58-40BD-814C-4B8D392634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31974" y="1621730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Freeform 59">
              <a:extLst>
                <a:ext uri="{FF2B5EF4-FFF2-40B4-BE49-F238E27FC236}">
                  <a16:creationId xmlns:a16="http://schemas.microsoft.com/office/drawing/2014/main" id="{4C832FED-62E8-465F-B6B7-93189DAC3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11424" y="204083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60">
              <a:extLst>
                <a:ext uri="{FF2B5EF4-FFF2-40B4-BE49-F238E27FC236}">
                  <a16:creationId xmlns:a16="http://schemas.microsoft.com/office/drawing/2014/main" id="{D530F845-5D39-4AE5-AE7A-FE7065D4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06655" y="185152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61">
              <a:extLst>
                <a:ext uri="{FF2B5EF4-FFF2-40B4-BE49-F238E27FC236}">
                  <a16:creationId xmlns:a16="http://schemas.microsoft.com/office/drawing/2014/main" id="{AB4E28A4-31E9-4EE8-896D-09E24DCC44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36895" y="1890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78">
              <a:extLst>
                <a:ext uri="{FF2B5EF4-FFF2-40B4-BE49-F238E27FC236}">
                  <a16:creationId xmlns:a16="http://schemas.microsoft.com/office/drawing/2014/main" id="{939C8FF2-B081-431D-974C-239E6B39B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92190" y="669623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79">
              <a:extLst>
                <a:ext uri="{FF2B5EF4-FFF2-40B4-BE49-F238E27FC236}">
                  <a16:creationId xmlns:a16="http://schemas.microsoft.com/office/drawing/2014/main" id="{D2684E68-A22C-4009-A169-F9A9CC2CCD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504562" y="900668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80">
              <a:extLst>
                <a:ext uri="{FF2B5EF4-FFF2-40B4-BE49-F238E27FC236}">
                  <a16:creationId xmlns:a16="http://schemas.microsoft.com/office/drawing/2014/main" id="{1EFC3FD2-7435-41A1-BE64-C351B6294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99221" y="1138463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81">
              <a:extLst>
                <a:ext uri="{FF2B5EF4-FFF2-40B4-BE49-F238E27FC236}">
                  <a16:creationId xmlns:a16="http://schemas.microsoft.com/office/drawing/2014/main" id="{16F04787-E275-4F27-B83A-4DD4A9F62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82271" y="2151517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82">
              <a:extLst>
                <a:ext uri="{FF2B5EF4-FFF2-40B4-BE49-F238E27FC236}">
                  <a16:creationId xmlns:a16="http://schemas.microsoft.com/office/drawing/2014/main" id="{CDC8FC7E-A8B2-414C-BD37-87EA59D65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90107" y="1929064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83">
              <a:extLst>
                <a:ext uri="{FF2B5EF4-FFF2-40B4-BE49-F238E27FC236}">
                  <a16:creationId xmlns:a16="http://schemas.microsoft.com/office/drawing/2014/main" id="{19A81E5B-A756-41E9-A7D0-A4C1061FF1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62664" y="1614276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84">
              <a:extLst>
                <a:ext uri="{FF2B5EF4-FFF2-40B4-BE49-F238E27FC236}">
                  <a16:creationId xmlns:a16="http://schemas.microsoft.com/office/drawing/2014/main" id="{E9D34847-16A6-4D2C-BB33-6E6A5140A8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73680" y="465037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86">
              <a:extLst>
                <a:ext uri="{FF2B5EF4-FFF2-40B4-BE49-F238E27FC236}">
                  <a16:creationId xmlns:a16="http://schemas.microsoft.com/office/drawing/2014/main" id="{163A87CF-0E11-4DB3-9AF7-B8D54C1CA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83649" y="119028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89">
              <a:extLst>
                <a:ext uri="{FF2B5EF4-FFF2-40B4-BE49-F238E27FC236}">
                  <a16:creationId xmlns:a16="http://schemas.microsoft.com/office/drawing/2014/main" id="{4FAE3EBA-B5F9-48CE-B440-6E6131C0D2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38452" y="1401925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90">
              <a:extLst>
                <a:ext uri="{FF2B5EF4-FFF2-40B4-BE49-F238E27FC236}">
                  <a16:creationId xmlns:a16="http://schemas.microsoft.com/office/drawing/2014/main" id="{846F7949-E8C4-417A-943B-5EC36A97D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516304" y="2024834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105">
              <a:extLst>
                <a:ext uri="{FF2B5EF4-FFF2-40B4-BE49-F238E27FC236}">
                  <a16:creationId xmlns:a16="http://schemas.microsoft.com/office/drawing/2014/main" id="{7FB97F80-0785-46C5-8427-CCC35A920D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229711" y="1930525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106">
              <a:extLst>
                <a:ext uri="{FF2B5EF4-FFF2-40B4-BE49-F238E27FC236}">
                  <a16:creationId xmlns:a16="http://schemas.microsoft.com/office/drawing/2014/main" id="{F5D09584-2D86-478D-A8E0-6DBF382B48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219348" y="537646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107">
              <a:extLst>
                <a:ext uri="{FF2B5EF4-FFF2-40B4-BE49-F238E27FC236}">
                  <a16:creationId xmlns:a16="http://schemas.microsoft.com/office/drawing/2014/main" id="{5B91AF54-EBB4-4769-9668-C9BA6491C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205113" y="2217595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108">
              <a:extLst>
                <a:ext uri="{FF2B5EF4-FFF2-40B4-BE49-F238E27FC236}">
                  <a16:creationId xmlns:a16="http://schemas.microsoft.com/office/drawing/2014/main" id="{96B9D741-CEA8-403B-A4B5-04A216C91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217019" y="1147491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109">
              <a:extLst>
                <a:ext uri="{FF2B5EF4-FFF2-40B4-BE49-F238E27FC236}">
                  <a16:creationId xmlns:a16="http://schemas.microsoft.com/office/drawing/2014/main" id="{19A59EBB-641E-42A4-9B0B-E9A631BF2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200216" y="1648816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110">
              <a:extLst>
                <a:ext uri="{FF2B5EF4-FFF2-40B4-BE49-F238E27FC236}">
                  <a16:creationId xmlns:a16="http://schemas.microsoft.com/office/drawing/2014/main" id="{5F4A4182-8FB5-49E3-980C-B15A28161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197072" y="289811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111">
              <a:extLst>
                <a:ext uri="{FF2B5EF4-FFF2-40B4-BE49-F238E27FC236}">
                  <a16:creationId xmlns:a16="http://schemas.microsoft.com/office/drawing/2014/main" id="{1F5236E4-CD3B-46CA-B5D0-BBE6A13CA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198271" y="1377311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112">
              <a:extLst>
                <a:ext uri="{FF2B5EF4-FFF2-40B4-BE49-F238E27FC236}">
                  <a16:creationId xmlns:a16="http://schemas.microsoft.com/office/drawing/2014/main" id="{D8A5FB99-806C-4AEB-925D-9ECA438F84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207774" y="858657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122">
              <a:extLst>
                <a:ext uri="{FF2B5EF4-FFF2-40B4-BE49-F238E27FC236}">
                  <a16:creationId xmlns:a16="http://schemas.microsoft.com/office/drawing/2014/main" id="{CADFC3F7-1902-456C-8019-97B152DE42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70335" y="1584872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123">
              <a:extLst>
                <a:ext uri="{FF2B5EF4-FFF2-40B4-BE49-F238E27FC236}">
                  <a16:creationId xmlns:a16="http://schemas.microsoft.com/office/drawing/2014/main" id="{EBE15DD5-AF5B-4F0B-9225-06F289B31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78784" y="162214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Freeform 130">
              <a:extLst>
                <a:ext uri="{FF2B5EF4-FFF2-40B4-BE49-F238E27FC236}">
                  <a16:creationId xmlns:a16="http://schemas.microsoft.com/office/drawing/2014/main" id="{492E969F-6976-4824-91D2-5BEC3D934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52005" y="451463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131">
              <a:extLst>
                <a:ext uri="{FF2B5EF4-FFF2-40B4-BE49-F238E27FC236}">
                  <a16:creationId xmlns:a16="http://schemas.microsoft.com/office/drawing/2014/main" id="{0D1E41CF-7E21-4984-BEB8-8AD0697E70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65823" y="1006450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" name="Freeform 132">
              <a:extLst>
                <a:ext uri="{FF2B5EF4-FFF2-40B4-BE49-F238E27FC236}">
                  <a16:creationId xmlns:a16="http://schemas.microsoft.com/office/drawing/2014/main" id="{A013C174-1882-4BAA-B06A-A786CC13C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67478" y="188608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" name="Freeform 134">
              <a:extLst>
                <a:ext uri="{FF2B5EF4-FFF2-40B4-BE49-F238E27FC236}">
                  <a16:creationId xmlns:a16="http://schemas.microsoft.com/office/drawing/2014/main" id="{994C9544-5CDA-4925-A26F-289BE3E17D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47626" y="2017978"/>
              <a:ext cx="124063" cy="117507"/>
            </a:xfrm>
            <a:custGeom>
              <a:avLst/>
              <a:gdLst>
                <a:gd name="T0" fmla="*/ 20 w 38"/>
                <a:gd name="T1" fmla="*/ 2 h 39"/>
                <a:gd name="T2" fmla="*/ 38 w 38"/>
                <a:gd name="T3" fmla="*/ 19 h 39"/>
                <a:gd name="T4" fmla="*/ 20 w 38"/>
                <a:gd name="T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9">
                  <a:moveTo>
                    <a:pt x="20" y="2"/>
                  </a:moveTo>
                  <a:cubicBezTo>
                    <a:pt x="34" y="0"/>
                    <a:pt x="38" y="8"/>
                    <a:pt x="38" y="19"/>
                  </a:cubicBezTo>
                  <a:cubicBezTo>
                    <a:pt x="24" y="39"/>
                    <a:pt x="0" y="13"/>
                    <a:pt x="20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" name="Freeform 135">
              <a:extLst>
                <a:ext uri="{FF2B5EF4-FFF2-40B4-BE49-F238E27FC236}">
                  <a16:creationId xmlns:a16="http://schemas.microsoft.com/office/drawing/2014/main" id="{B1D04661-88D1-40B7-A974-F4AD836E02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53162" y="776792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7" name="Freeform 141">
              <a:extLst>
                <a:ext uri="{FF2B5EF4-FFF2-40B4-BE49-F238E27FC236}">
                  <a16:creationId xmlns:a16="http://schemas.microsoft.com/office/drawing/2014/main" id="{286A2B67-43A6-4EE8-8BC9-E94D65582D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77910" y="1240558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Freeform 32">
              <a:extLst>
                <a:ext uri="{FF2B5EF4-FFF2-40B4-BE49-F238E27FC236}">
                  <a16:creationId xmlns:a16="http://schemas.microsoft.com/office/drawing/2014/main" id="{D1F09EAC-687C-4590-B7BA-F19D782D4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94997" y="3244760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33">
              <a:extLst>
                <a:ext uri="{FF2B5EF4-FFF2-40B4-BE49-F238E27FC236}">
                  <a16:creationId xmlns:a16="http://schemas.microsoft.com/office/drawing/2014/main" id="{166B8C42-33DB-4953-B84B-26C9902D8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24910" y="4336071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9" name="Freeform 34">
              <a:extLst>
                <a:ext uri="{FF2B5EF4-FFF2-40B4-BE49-F238E27FC236}">
                  <a16:creationId xmlns:a16="http://schemas.microsoft.com/office/drawing/2014/main" id="{7FCEC98D-B9B2-4EC3-93B4-F4CD4C3397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28840" y="5333394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0" name="Freeform 35">
              <a:extLst>
                <a:ext uri="{FF2B5EF4-FFF2-40B4-BE49-F238E27FC236}">
                  <a16:creationId xmlns:a16="http://schemas.microsoft.com/office/drawing/2014/main" id="{DE16069F-A0C9-4020-B048-7708F88C2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24492" y="454429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1" name="Freeform 36">
              <a:extLst>
                <a:ext uri="{FF2B5EF4-FFF2-40B4-BE49-F238E27FC236}">
                  <a16:creationId xmlns:a16="http://schemas.microsoft.com/office/drawing/2014/main" id="{8E9C28C4-8818-494F-82CB-2D229A1C0F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96629" y="5995283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2" name="Freeform 37">
              <a:extLst>
                <a:ext uri="{FF2B5EF4-FFF2-40B4-BE49-F238E27FC236}">
                  <a16:creationId xmlns:a16="http://schemas.microsoft.com/office/drawing/2014/main" id="{6FEEA712-47A5-46E3-BD8F-ED8266B2B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08395" y="3008820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3" name="Freeform 38">
              <a:extLst>
                <a:ext uri="{FF2B5EF4-FFF2-40B4-BE49-F238E27FC236}">
                  <a16:creationId xmlns:a16="http://schemas.microsoft.com/office/drawing/2014/main" id="{CD1F26EE-4D5E-4CE0-B49E-CF6DE34CB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16064" y="4848916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4" name="Freeform 39">
              <a:extLst>
                <a:ext uri="{FF2B5EF4-FFF2-40B4-BE49-F238E27FC236}">
                  <a16:creationId xmlns:a16="http://schemas.microsoft.com/office/drawing/2014/main" id="{E9DDE65C-A696-4520-82E9-1CA015940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08172" y="5090037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5" name="Freeform 40">
              <a:extLst>
                <a:ext uri="{FF2B5EF4-FFF2-40B4-BE49-F238E27FC236}">
                  <a16:creationId xmlns:a16="http://schemas.microsoft.com/office/drawing/2014/main" id="{5F26C7C7-C730-4515-B667-64F106306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03136" y="254673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6" name="Freeform 41">
              <a:extLst>
                <a:ext uri="{FF2B5EF4-FFF2-40B4-BE49-F238E27FC236}">
                  <a16:creationId xmlns:a16="http://schemas.microsoft.com/office/drawing/2014/main" id="{66ED220B-297F-47F8-971D-F4897EEEE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96629" y="6227291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7" name="Freeform 42">
              <a:extLst>
                <a:ext uri="{FF2B5EF4-FFF2-40B4-BE49-F238E27FC236}">
                  <a16:creationId xmlns:a16="http://schemas.microsoft.com/office/drawing/2014/main" id="{A4E4C3B1-AB6F-4057-8950-39EB89800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84797" y="5545307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8" name="Freeform 44">
              <a:extLst>
                <a:ext uri="{FF2B5EF4-FFF2-40B4-BE49-F238E27FC236}">
                  <a16:creationId xmlns:a16="http://schemas.microsoft.com/office/drawing/2014/main" id="{2BAF95B9-8391-40AC-AEC0-A511CAD672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88587" y="4029435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9" name="Freeform 45">
              <a:extLst>
                <a:ext uri="{FF2B5EF4-FFF2-40B4-BE49-F238E27FC236}">
                  <a16:creationId xmlns:a16="http://schemas.microsoft.com/office/drawing/2014/main" id="{D60EFED4-DB34-4239-8944-B0D14F437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66436" y="5785261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0" name="Freeform 46">
              <a:extLst>
                <a:ext uri="{FF2B5EF4-FFF2-40B4-BE49-F238E27FC236}">
                  <a16:creationId xmlns:a16="http://schemas.microsoft.com/office/drawing/2014/main" id="{B8591E5D-CDA5-42C0-8F4A-5CC38C8A8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15495" y="2779357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1" name="Freeform 47">
              <a:extLst>
                <a:ext uri="{FF2B5EF4-FFF2-40B4-BE49-F238E27FC236}">
                  <a16:creationId xmlns:a16="http://schemas.microsoft.com/office/drawing/2014/main" id="{A079FE41-EEAF-462A-8C35-39D80DDA1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73640" y="3798308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2" name="Freeform 48">
              <a:extLst>
                <a:ext uri="{FF2B5EF4-FFF2-40B4-BE49-F238E27FC236}">
                  <a16:creationId xmlns:a16="http://schemas.microsoft.com/office/drawing/2014/main" id="{68090FF6-0596-4841-A45F-1B155203E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68897" y="348714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3" name="Freeform 49">
              <a:extLst>
                <a:ext uri="{FF2B5EF4-FFF2-40B4-BE49-F238E27FC236}">
                  <a16:creationId xmlns:a16="http://schemas.microsoft.com/office/drawing/2014/main" id="{86247BF4-9C57-46B1-BB77-D5F540162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67511" y="6456506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4" name="Freeform 62">
              <a:extLst>
                <a:ext uri="{FF2B5EF4-FFF2-40B4-BE49-F238E27FC236}">
                  <a16:creationId xmlns:a16="http://schemas.microsoft.com/office/drawing/2014/main" id="{F332D556-29DB-4E44-8F7C-063EB347E6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59329" y="2899152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5" name="Freeform 63">
              <a:extLst>
                <a:ext uri="{FF2B5EF4-FFF2-40B4-BE49-F238E27FC236}">
                  <a16:creationId xmlns:a16="http://schemas.microsoft.com/office/drawing/2014/main" id="{758319A2-D0B6-4BF5-B669-88DC89162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70687" y="4037765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6" name="Freeform 64">
              <a:extLst>
                <a:ext uri="{FF2B5EF4-FFF2-40B4-BE49-F238E27FC236}">
                  <a16:creationId xmlns:a16="http://schemas.microsoft.com/office/drawing/2014/main" id="{14C02667-B0AA-4C05-B6BA-391896CF2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38638" y="2630844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7" name="Freeform 65">
              <a:extLst>
                <a:ext uri="{FF2B5EF4-FFF2-40B4-BE49-F238E27FC236}">
                  <a16:creationId xmlns:a16="http://schemas.microsoft.com/office/drawing/2014/main" id="{2889EE1A-9D5D-45B8-B417-4133FA11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39269" y="3774859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8" name="Freeform 66">
              <a:extLst>
                <a:ext uri="{FF2B5EF4-FFF2-40B4-BE49-F238E27FC236}">
                  <a16:creationId xmlns:a16="http://schemas.microsoft.com/office/drawing/2014/main" id="{F2D0D1A1-8171-4B42-A500-72D9E19BA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27051" y="5321295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9" name="Freeform 67">
              <a:extLst>
                <a:ext uri="{FF2B5EF4-FFF2-40B4-BE49-F238E27FC236}">
                  <a16:creationId xmlns:a16="http://schemas.microsoft.com/office/drawing/2014/main" id="{2ADFDA6E-AF21-41CB-B5CB-DB8DE61BAD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07231" y="4537317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0" name="Freeform 68">
              <a:extLst>
                <a:ext uri="{FF2B5EF4-FFF2-40B4-BE49-F238E27FC236}">
                  <a16:creationId xmlns:a16="http://schemas.microsoft.com/office/drawing/2014/main" id="{A49DD268-8370-4010-9468-C1774B5EB4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34619" y="3194577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1" name="Freeform 69">
              <a:extLst>
                <a:ext uri="{FF2B5EF4-FFF2-40B4-BE49-F238E27FC236}">
                  <a16:creationId xmlns:a16="http://schemas.microsoft.com/office/drawing/2014/main" id="{A6BA4408-8438-412E-935B-ADB6C8C3A2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13876" y="5603540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2" name="Freeform 70">
              <a:extLst>
                <a:ext uri="{FF2B5EF4-FFF2-40B4-BE49-F238E27FC236}">
                  <a16:creationId xmlns:a16="http://schemas.microsoft.com/office/drawing/2014/main" id="{CB8123D6-FA26-402B-BD82-22349793EE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78089" y="6195284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3" name="Freeform 71">
              <a:extLst>
                <a:ext uri="{FF2B5EF4-FFF2-40B4-BE49-F238E27FC236}">
                  <a16:creationId xmlns:a16="http://schemas.microsoft.com/office/drawing/2014/main" id="{1E29DEC4-6855-4B07-8158-E0CDC215D7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25419" y="5082890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4" name="Freeform 72">
              <a:extLst>
                <a:ext uri="{FF2B5EF4-FFF2-40B4-BE49-F238E27FC236}">
                  <a16:creationId xmlns:a16="http://schemas.microsoft.com/office/drawing/2014/main" id="{31CCEC18-278B-4011-892E-F6FAEF5317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22156" y="4856031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5" name="Freeform 73">
              <a:extLst>
                <a:ext uri="{FF2B5EF4-FFF2-40B4-BE49-F238E27FC236}">
                  <a16:creationId xmlns:a16="http://schemas.microsoft.com/office/drawing/2014/main" id="{F6D77A26-FD3D-4881-AA8E-9856FF880B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27029" y="4356396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6" name="Freeform 74">
              <a:extLst>
                <a:ext uri="{FF2B5EF4-FFF2-40B4-BE49-F238E27FC236}">
                  <a16:creationId xmlns:a16="http://schemas.microsoft.com/office/drawing/2014/main" id="{03C26757-7F33-4D04-9F11-6126CB164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94981" y="5936680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7" name="Freeform 75">
              <a:extLst>
                <a:ext uri="{FF2B5EF4-FFF2-40B4-BE49-F238E27FC236}">
                  <a16:creationId xmlns:a16="http://schemas.microsoft.com/office/drawing/2014/main" id="{22F47D76-374A-4885-A868-EC1D8459C9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89990" y="2391076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8" name="Freeform 77">
              <a:extLst>
                <a:ext uri="{FF2B5EF4-FFF2-40B4-BE49-F238E27FC236}">
                  <a16:creationId xmlns:a16="http://schemas.microsoft.com/office/drawing/2014/main" id="{95496E6A-3CAC-4D9F-A83D-F1F48FC5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08510" y="3460281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9" name="Freeform 85">
              <a:extLst>
                <a:ext uri="{FF2B5EF4-FFF2-40B4-BE49-F238E27FC236}">
                  <a16:creationId xmlns:a16="http://schemas.microsoft.com/office/drawing/2014/main" id="{76B6D267-81BF-4255-88B2-7D0E4EBD1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81495" y="6383178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0" name="Freeform 87">
              <a:extLst>
                <a:ext uri="{FF2B5EF4-FFF2-40B4-BE49-F238E27FC236}">
                  <a16:creationId xmlns:a16="http://schemas.microsoft.com/office/drawing/2014/main" id="{8CE0D314-080F-44BC-9ADD-A8A7DE6BF4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228785" y="6637841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1" name="Freeform 88">
              <a:extLst>
                <a:ext uri="{FF2B5EF4-FFF2-40B4-BE49-F238E27FC236}">
                  <a16:creationId xmlns:a16="http://schemas.microsoft.com/office/drawing/2014/main" id="{F8E92A16-4881-4473-AC69-C166035CD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69535" y="5652628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2" name="Freeform 91">
              <a:extLst>
                <a:ext uri="{FF2B5EF4-FFF2-40B4-BE49-F238E27FC236}">
                  <a16:creationId xmlns:a16="http://schemas.microsoft.com/office/drawing/2014/main" id="{62D7687D-4066-4553-BF12-A9C795F08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208531" y="2712664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3" name="Freeform 92">
              <a:extLst>
                <a:ext uri="{FF2B5EF4-FFF2-40B4-BE49-F238E27FC236}">
                  <a16:creationId xmlns:a16="http://schemas.microsoft.com/office/drawing/2014/main" id="{DDCFA5FE-CF8C-4C1C-8D9C-70F35CC673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187571" y="2369087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93">
              <a:extLst>
                <a:ext uri="{FF2B5EF4-FFF2-40B4-BE49-F238E27FC236}">
                  <a16:creationId xmlns:a16="http://schemas.microsoft.com/office/drawing/2014/main" id="{204B3D68-6F0E-4A96-86D1-B5F8F111F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197073" y="3233855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94">
              <a:extLst>
                <a:ext uri="{FF2B5EF4-FFF2-40B4-BE49-F238E27FC236}">
                  <a16:creationId xmlns:a16="http://schemas.microsoft.com/office/drawing/2014/main" id="{084C5731-91A6-496F-9548-3DCCEBE2E6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152179" y="5316034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95">
              <a:extLst>
                <a:ext uri="{FF2B5EF4-FFF2-40B4-BE49-F238E27FC236}">
                  <a16:creationId xmlns:a16="http://schemas.microsoft.com/office/drawing/2014/main" id="{FE3BD174-1241-487A-B766-F185C91ED0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170530" y="3004442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96">
              <a:extLst>
                <a:ext uri="{FF2B5EF4-FFF2-40B4-BE49-F238E27FC236}">
                  <a16:creationId xmlns:a16="http://schemas.microsoft.com/office/drawing/2014/main" id="{425C3516-9448-413F-B79F-A3F0DF40F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135165" y="3474784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97">
              <a:extLst>
                <a:ext uri="{FF2B5EF4-FFF2-40B4-BE49-F238E27FC236}">
                  <a16:creationId xmlns:a16="http://schemas.microsoft.com/office/drawing/2014/main" id="{3138C269-8051-40EC-A198-4F2273FE2F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105228" y="4732858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98">
              <a:extLst>
                <a:ext uri="{FF2B5EF4-FFF2-40B4-BE49-F238E27FC236}">
                  <a16:creationId xmlns:a16="http://schemas.microsoft.com/office/drawing/2014/main" id="{848EF47E-7D9D-4D4A-9B73-6E17C2CB5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147713" y="4214399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99">
              <a:extLst>
                <a:ext uri="{FF2B5EF4-FFF2-40B4-BE49-F238E27FC236}">
                  <a16:creationId xmlns:a16="http://schemas.microsoft.com/office/drawing/2014/main" id="{1C61FB66-2D60-4D4C-A1BF-9744AE0B63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90608" y="4422257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00">
              <a:extLst>
                <a:ext uri="{FF2B5EF4-FFF2-40B4-BE49-F238E27FC236}">
                  <a16:creationId xmlns:a16="http://schemas.microsoft.com/office/drawing/2014/main" id="{E6EAD8D7-FBA1-4834-9764-1367D9F80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150117" y="3842840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01">
              <a:extLst>
                <a:ext uri="{FF2B5EF4-FFF2-40B4-BE49-F238E27FC236}">
                  <a16:creationId xmlns:a16="http://schemas.microsoft.com/office/drawing/2014/main" id="{71296158-84E3-4492-9150-79623068E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144834" y="5051046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02">
              <a:extLst>
                <a:ext uri="{FF2B5EF4-FFF2-40B4-BE49-F238E27FC236}">
                  <a16:creationId xmlns:a16="http://schemas.microsoft.com/office/drawing/2014/main" id="{31129331-5553-4388-9937-8792501E2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141013" y="5611431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103">
              <a:extLst>
                <a:ext uri="{FF2B5EF4-FFF2-40B4-BE49-F238E27FC236}">
                  <a16:creationId xmlns:a16="http://schemas.microsoft.com/office/drawing/2014/main" id="{C9DFAB41-3F0E-4550-88DE-C06FB92F5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123921" y="588185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104">
              <a:extLst>
                <a:ext uri="{FF2B5EF4-FFF2-40B4-BE49-F238E27FC236}">
                  <a16:creationId xmlns:a16="http://schemas.microsoft.com/office/drawing/2014/main" id="{C2223DDE-CBD0-4D59-8D06-D890DA22FD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239381" y="2412766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113">
              <a:extLst>
                <a:ext uri="{FF2B5EF4-FFF2-40B4-BE49-F238E27FC236}">
                  <a16:creationId xmlns:a16="http://schemas.microsoft.com/office/drawing/2014/main" id="{16B1104F-6002-46E2-A5B5-A8889A8296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190722" y="4800684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114">
              <a:extLst>
                <a:ext uri="{FF2B5EF4-FFF2-40B4-BE49-F238E27FC236}">
                  <a16:creationId xmlns:a16="http://schemas.microsoft.com/office/drawing/2014/main" id="{113FE43A-9CEC-4336-80A4-9B831685C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194126" y="3566999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115">
              <a:extLst>
                <a:ext uri="{FF2B5EF4-FFF2-40B4-BE49-F238E27FC236}">
                  <a16:creationId xmlns:a16="http://schemas.microsoft.com/office/drawing/2014/main" id="{1E1616A1-6065-48FE-B064-D90F8D237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188413" y="4229853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117">
              <a:extLst>
                <a:ext uri="{FF2B5EF4-FFF2-40B4-BE49-F238E27FC236}">
                  <a16:creationId xmlns:a16="http://schemas.microsoft.com/office/drawing/2014/main" id="{9110BCA3-393F-4451-A6DB-28527A8403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175730" y="5925532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118">
              <a:extLst>
                <a:ext uri="{FF2B5EF4-FFF2-40B4-BE49-F238E27FC236}">
                  <a16:creationId xmlns:a16="http://schemas.microsoft.com/office/drawing/2014/main" id="{98C969C8-6813-4B30-94C0-92A6352AF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65146" y="6503219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119">
              <a:extLst>
                <a:ext uri="{FF2B5EF4-FFF2-40B4-BE49-F238E27FC236}">
                  <a16:creationId xmlns:a16="http://schemas.microsoft.com/office/drawing/2014/main" id="{8B87FEBE-6321-4201-AA13-6DB436A70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51820" y="6234844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120">
              <a:extLst>
                <a:ext uri="{FF2B5EF4-FFF2-40B4-BE49-F238E27FC236}">
                  <a16:creationId xmlns:a16="http://schemas.microsoft.com/office/drawing/2014/main" id="{2A7B496C-EDA0-4AA1-BB34-99497A67C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19055" y="3807565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121">
              <a:extLst>
                <a:ext uri="{FF2B5EF4-FFF2-40B4-BE49-F238E27FC236}">
                  <a16:creationId xmlns:a16="http://schemas.microsoft.com/office/drawing/2014/main" id="{7F6AA747-2CD0-439D-9310-AC3A8745B2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97346" y="3585023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125">
              <a:extLst>
                <a:ext uri="{FF2B5EF4-FFF2-40B4-BE49-F238E27FC236}">
                  <a16:creationId xmlns:a16="http://schemas.microsoft.com/office/drawing/2014/main" id="{E81C5B06-BA25-4C2E-97E6-8B0F4B9CD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89442" y="2383202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126">
              <a:extLst>
                <a:ext uri="{FF2B5EF4-FFF2-40B4-BE49-F238E27FC236}">
                  <a16:creationId xmlns:a16="http://schemas.microsoft.com/office/drawing/2014/main" id="{81B0637C-EBB8-46F2-A27A-669D1764CD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67676" y="3235184"/>
              <a:ext cx="151535" cy="79154"/>
            </a:xfrm>
            <a:custGeom>
              <a:avLst/>
              <a:gdLst>
                <a:gd name="T0" fmla="*/ 23 w 46"/>
                <a:gd name="T1" fmla="*/ 0 h 26"/>
                <a:gd name="T2" fmla="*/ 29 w 46"/>
                <a:gd name="T3" fmla="*/ 26 h 26"/>
                <a:gd name="T4" fmla="*/ 23 w 4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6">
                  <a:moveTo>
                    <a:pt x="23" y="0"/>
                  </a:moveTo>
                  <a:cubicBezTo>
                    <a:pt x="32" y="2"/>
                    <a:pt x="46" y="22"/>
                    <a:pt x="29" y="26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127">
              <a:extLst>
                <a:ext uri="{FF2B5EF4-FFF2-40B4-BE49-F238E27FC236}">
                  <a16:creationId xmlns:a16="http://schemas.microsoft.com/office/drawing/2014/main" id="{9F7410FA-1E1E-4A68-81B6-AF68345FCC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74766" y="4202879"/>
              <a:ext cx="137356" cy="79154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128">
              <a:extLst>
                <a:ext uri="{FF2B5EF4-FFF2-40B4-BE49-F238E27FC236}">
                  <a16:creationId xmlns:a16="http://schemas.microsoft.com/office/drawing/2014/main" id="{3055A548-A3DA-41D0-8B0C-7FCB86CEF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75012" y="2727375"/>
              <a:ext cx="131153" cy="78339"/>
            </a:xfrm>
            <a:custGeom>
              <a:avLst/>
              <a:gdLst>
                <a:gd name="T0" fmla="*/ 18 w 40"/>
                <a:gd name="T1" fmla="*/ 0 h 26"/>
                <a:gd name="T2" fmla="*/ 7 w 40"/>
                <a:gd name="T3" fmla="*/ 20 h 26"/>
                <a:gd name="T4" fmla="*/ 18 w 40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6">
                  <a:moveTo>
                    <a:pt x="18" y="0"/>
                  </a:moveTo>
                  <a:cubicBezTo>
                    <a:pt x="40" y="9"/>
                    <a:pt x="28" y="26"/>
                    <a:pt x="7" y="20"/>
                  </a:cubicBezTo>
                  <a:cubicBezTo>
                    <a:pt x="0" y="8"/>
                    <a:pt x="6" y="1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129">
              <a:extLst>
                <a:ext uri="{FF2B5EF4-FFF2-40B4-BE49-F238E27FC236}">
                  <a16:creationId xmlns:a16="http://schemas.microsoft.com/office/drawing/2014/main" id="{0BD5CE8C-FCB4-427B-A521-899BCF5DE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51089" y="4668085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133">
              <a:extLst>
                <a:ext uri="{FF2B5EF4-FFF2-40B4-BE49-F238E27FC236}">
                  <a16:creationId xmlns:a16="http://schemas.microsoft.com/office/drawing/2014/main" id="{4241BFFA-8150-4F1C-8493-137285AC73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51917" y="4474072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136">
              <a:extLst>
                <a:ext uri="{FF2B5EF4-FFF2-40B4-BE49-F238E27FC236}">
                  <a16:creationId xmlns:a16="http://schemas.microsoft.com/office/drawing/2014/main" id="{3FE03BB5-740F-4073-9A30-1C9E2FB4DA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60056" y="5583548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137">
              <a:extLst>
                <a:ext uri="{FF2B5EF4-FFF2-40B4-BE49-F238E27FC236}">
                  <a16:creationId xmlns:a16="http://schemas.microsoft.com/office/drawing/2014/main" id="{07737927-7843-4B68-8AB4-41C9A81BE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4551" y="5233678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138">
              <a:extLst>
                <a:ext uri="{FF2B5EF4-FFF2-40B4-BE49-F238E27FC236}">
                  <a16:creationId xmlns:a16="http://schemas.microsoft.com/office/drawing/2014/main" id="{ACB63925-978C-41E7-8AE7-5CF21A9BD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54320" y="4983592"/>
              <a:ext cx="117860" cy="79154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139">
              <a:extLst>
                <a:ext uri="{FF2B5EF4-FFF2-40B4-BE49-F238E27FC236}">
                  <a16:creationId xmlns:a16="http://schemas.microsoft.com/office/drawing/2014/main" id="{F32A717A-4A68-42BF-B19C-3D7D400A0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37066" y="6507706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140">
              <a:extLst>
                <a:ext uri="{FF2B5EF4-FFF2-40B4-BE49-F238E27FC236}">
                  <a16:creationId xmlns:a16="http://schemas.microsoft.com/office/drawing/2014/main" id="{619463DB-5683-412F-A391-8B56BC5F89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26213" y="2964311"/>
              <a:ext cx="137356" cy="96290"/>
            </a:xfrm>
            <a:custGeom>
              <a:avLst/>
              <a:gdLst>
                <a:gd name="T0" fmla="*/ 25 w 42"/>
                <a:gd name="T1" fmla="*/ 0 h 32"/>
                <a:gd name="T2" fmla="*/ 4 w 42"/>
                <a:gd name="T3" fmla="*/ 18 h 32"/>
                <a:gd name="T4" fmla="*/ 25 w 42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2">
                  <a:moveTo>
                    <a:pt x="25" y="0"/>
                  </a:moveTo>
                  <a:cubicBezTo>
                    <a:pt x="42" y="13"/>
                    <a:pt x="15" y="32"/>
                    <a:pt x="4" y="18"/>
                  </a:cubicBezTo>
                  <a:cubicBezTo>
                    <a:pt x="0" y="5"/>
                    <a:pt x="16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142">
              <a:extLst>
                <a:ext uri="{FF2B5EF4-FFF2-40B4-BE49-F238E27FC236}">
                  <a16:creationId xmlns:a16="http://schemas.microsoft.com/office/drawing/2014/main" id="{1CB5791F-F99A-4212-A04D-D95CB98FAC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11479" y="4713255"/>
              <a:ext cx="3545" cy="571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143">
              <a:extLst>
                <a:ext uri="{FF2B5EF4-FFF2-40B4-BE49-F238E27FC236}">
                  <a16:creationId xmlns:a16="http://schemas.microsoft.com/office/drawing/2014/main" id="{12275D75-5075-47CF-8863-9241B26E85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12972" y="5762941"/>
              <a:ext cx="121406" cy="78339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144">
              <a:extLst>
                <a:ext uri="{FF2B5EF4-FFF2-40B4-BE49-F238E27FC236}">
                  <a16:creationId xmlns:a16="http://schemas.microsoft.com/office/drawing/2014/main" id="{5B1CE04E-B8B6-4296-ACEC-17DC746662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99925" y="6035520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145">
              <a:extLst>
                <a:ext uri="{FF2B5EF4-FFF2-40B4-BE49-F238E27FC236}">
                  <a16:creationId xmlns:a16="http://schemas.microsoft.com/office/drawing/2014/main" id="{534FFFB3-64D4-4E7B-B198-561B2BCA7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16235" y="6247184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8">
              <a:extLst>
                <a:ext uri="{FF2B5EF4-FFF2-40B4-BE49-F238E27FC236}">
                  <a16:creationId xmlns:a16="http://schemas.microsoft.com/office/drawing/2014/main" id="{E4802D95-AAB3-4CB9-83BD-47E8146EF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2778" y="669694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8">
              <a:extLst>
                <a:ext uri="{FF2B5EF4-FFF2-40B4-BE49-F238E27FC236}">
                  <a16:creationId xmlns:a16="http://schemas.microsoft.com/office/drawing/2014/main" id="{F60BFEFF-9CD1-41F2-97DB-22863966B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232829" y="4568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8">
              <a:extLst>
                <a:ext uri="{FF2B5EF4-FFF2-40B4-BE49-F238E27FC236}">
                  <a16:creationId xmlns:a16="http://schemas.microsoft.com/office/drawing/2014/main" id="{1D864002-6B1E-4D9D-A472-E13AE399C9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19431" y="340063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9" name="Freeform 41">
              <a:extLst>
                <a:ext uri="{FF2B5EF4-FFF2-40B4-BE49-F238E27FC236}">
                  <a16:creationId xmlns:a16="http://schemas.microsoft.com/office/drawing/2014/main" id="{79D590C5-FAFA-487A-BF0C-96B76F0AE7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42845" y="6655571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" name="내용 개체 틀 4" descr="텍스트, 컴퓨터이(가) 표시된 사진&#10;&#10;자동 생성된 설명">
            <a:extLst>
              <a:ext uri="{FF2B5EF4-FFF2-40B4-BE49-F238E27FC236}">
                <a16:creationId xmlns:a16="http://schemas.microsoft.com/office/drawing/2014/main" id="{2F92D617-F835-BA3A-67B7-D2E0209BE8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7565" y="80114"/>
            <a:ext cx="2295369" cy="2968233"/>
          </a:xfrm>
          <a:prstGeom prst="rect">
            <a:avLst/>
          </a:prstGeom>
        </p:spPr>
      </p:pic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AE4E40CA-B8E0-5053-B10B-2F5C4D684B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4009" y="3198717"/>
            <a:ext cx="3168945" cy="3217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996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7C4728D-3F6E-48CA-972C-88E8ED67C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8F05EFB-27D7-FB38-0EED-8AE38E41A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811" y="498507"/>
            <a:ext cx="5731726" cy="1372823"/>
          </a:xfrm>
        </p:spPr>
        <p:txBody>
          <a:bodyPr>
            <a:normAutofit/>
          </a:bodyPr>
          <a:lstStyle/>
          <a:p>
            <a:r>
              <a:rPr lang="en-US" altLang="ko-KR" dirty="0"/>
              <a:t>Player</a:t>
            </a:r>
            <a:endParaRPr lang="ko-KR" alt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53EDE8F-3162-EBFF-EEC5-00266C987F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837" y="1488721"/>
            <a:ext cx="6481416" cy="5189073"/>
          </a:xfrm>
        </p:spPr>
        <p:txBody>
          <a:bodyPr>
            <a:normAutofit fontScale="62500" lnSpcReduction="20000"/>
          </a:bodyPr>
          <a:lstStyle/>
          <a:p>
            <a:r>
              <a:rPr lang="en-US" sz="2500" dirty="0"/>
              <a:t>Player is cat from Facebook stickers – </a:t>
            </a:r>
            <a:r>
              <a:rPr lang="en-US" sz="2500" dirty="0" err="1"/>
              <a:t>Pusheen</a:t>
            </a:r>
            <a:r>
              <a:rPr lang="en-US" sz="2500" dirty="0"/>
              <a:t> as a unicorn</a:t>
            </a:r>
          </a:p>
          <a:p>
            <a:r>
              <a:rPr lang="en-US" sz="2500" dirty="0"/>
              <a:t>Player has animation for creating an effect of walking, I have 3 images for this</a:t>
            </a:r>
          </a:p>
          <a:p>
            <a:r>
              <a:rPr lang="en-US" sz="2500" dirty="0"/>
              <a:t>It’s changing it’s direction together with the desired movement to the right or left</a:t>
            </a:r>
          </a:p>
          <a:p>
            <a:r>
              <a:rPr lang="en-US" altLang="ko-KR" sz="25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5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5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500" b="1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5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25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25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img_left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5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pygame</a:t>
            </a:r>
            <a:r>
              <a:rPr lang="en-US" altLang="ko-KR" sz="25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5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en-US" altLang="ko-KR" sz="25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5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load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5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altLang="ko-KR" sz="25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'cat_game</a:t>
            </a:r>
            <a:r>
              <a:rPr lang="en-US" altLang="ko-KR" sz="25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/cat</a:t>
            </a:r>
            <a:r>
              <a:rPr lang="en-US" altLang="ko-KR" sz="25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25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altLang="ko-KR" sz="25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25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5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png</a:t>
            </a:r>
            <a:r>
              <a:rPr lang="en-US" altLang="ko-KR" sz="25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25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img_left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5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pygame</a:t>
            </a:r>
            <a:r>
              <a:rPr lang="en-US" altLang="ko-KR" sz="25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5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altLang="ko-KR" sz="25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5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scale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5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img_left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altLang="ko-KR" sz="25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70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25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25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img_right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5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pygame</a:t>
            </a:r>
            <a:r>
              <a:rPr lang="en-US" altLang="ko-KR" sz="25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5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altLang="ko-KR" sz="25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5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flip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5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img_left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25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25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25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25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5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images_right</a:t>
            </a:r>
            <a:r>
              <a:rPr lang="en-US" altLang="ko-KR" sz="25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5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5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img_right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25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25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5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images_left</a:t>
            </a:r>
            <a:r>
              <a:rPr lang="en-US" altLang="ko-KR" sz="25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5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5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img_left</a:t>
            </a:r>
            <a:r>
              <a:rPr lang="en-US" altLang="ko-KR" sz="25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3B58C61-6F17-6652-4740-2FECF9D7AF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7151" y="589556"/>
            <a:ext cx="2549722" cy="1714688"/>
          </a:xfrm>
          <a:prstGeom prst="rect">
            <a:avLst/>
          </a:prstGeom>
        </p:spPr>
      </p:pic>
      <p:pic>
        <p:nvPicPr>
          <p:cNvPr id="7" name="그림 6" descr="화이트보드이(가) 표시된 사진&#10;&#10;자동 생성된 설명">
            <a:extLst>
              <a:ext uri="{FF2B5EF4-FFF2-40B4-BE49-F238E27FC236}">
                <a16:creationId xmlns:a16="http://schemas.microsoft.com/office/drawing/2014/main" id="{DFDAACE9-757F-4288-9D4D-6DA3A6B481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864" y="2592467"/>
            <a:ext cx="2700295" cy="171468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7A65908-9867-C1AA-5CE9-A2DB430E3D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8324" y="4688975"/>
            <a:ext cx="2887376" cy="1508653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D1034E56-D244-4493-B1AF-F52B3B3BDD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129840" y="26543"/>
            <a:ext cx="819768" cy="6858422"/>
            <a:chOff x="6971055" y="26543"/>
            <a:chExt cx="819768" cy="6858422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DA95C6A5-0DE6-43F6-B8D3-9CC40AB94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71055" y="26543"/>
              <a:ext cx="598291" cy="6858422"/>
              <a:chOff x="4812629" y="-1"/>
              <a:chExt cx="598291" cy="6858422"/>
            </a:xfrm>
            <a:solidFill>
              <a:schemeClr val="bg2">
                <a:lumMod val="90000"/>
              </a:schemeClr>
            </a:solidFill>
          </p:grpSpPr>
          <p:sp>
            <p:nvSpPr>
              <p:cNvPr id="49" name="Freeform 6">
                <a:extLst>
                  <a:ext uri="{FF2B5EF4-FFF2-40B4-BE49-F238E27FC236}">
                    <a16:creationId xmlns:a16="http://schemas.microsoft.com/office/drawing/2014/main" id="{98EF23AF-9292-4686-9491-D4670C70BD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194661" y="2728717"/>
                <a:ext cx="124063" cy="87315"/>
              </a:xfrm>
              <a:custGeom>
                <a:avLst/>
                <a:gdLst>
                  <a:gd name="T0" fmla="*/ 12 w 38"/>
                  <a:gd name="T1" fmla="*/ 3 h 29"/>
                  <a:gd name="T2" fmla="*/ 15 w 38"/>
                  <a:gd name="T3" fmla="*/ 29 h 29"/>
                  <a:gd name="T4" fmla="*/ 12 w 38"/>
                  <a:gd name="T5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9">
                    <a:moveTo>
                      <a:pt x="12" y="3"/>
                    </a:moveTo>
                    <a:cubicBezTo>
                      <a:pt x="34" y="0"/>
                      <a:pt x="38" y="26"/>
                      <a:pt x="15" y="29"/>
                    </a:cubicBezTo>
                    <a:cubicBezTo>
                      <a:pt x="4" y="23"/>
                      <a:pt x="0" y="9"/>
                      <a:pt x="12" y="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" name="Freeform 105">
                <a:extLst>
                  <a:ext uri="{FF2B5EF4-FFF2-40B4-BE49-F238E27FC236}">
                    <a16:creationId xmlns:a16="http://schemas.microsoft.com/office/drawing/2014/main" id="{7659F3B8-747F-4AD8-8A4F-8C32346CD8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818069" y="4783029"/>
                <a:ext cx="140901" cy="93027"/>
              </a:xfrm>
              <a:custGeom>
                <a:avLst/>
                <a:gdLst>
                  <a:gd name="T0" fmla="*/ 26 w 43"/>
                  <a:gd name="T1" fmla="*/ 3 h 31"/>
                  <a:gd name="T2" fmla="*/ 39 w 43"/>
                  <a:gd name="T3" fmla="*/ 23 h 31"/>
                  <a:gd name="T4" fmla="*/ 26 w 43"/>
                  <a:gd name="T5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1">
                    <a:moveTo>
                      <a:pt x="26" y="3"/>
                    </a:moveTo>
                    <a:cubicBezTo>
                      <a:pt x="34" y="0"/>
                      <a:pt x="43" y="17"/>
                      <a:pt x="39" y="23"/>
                    </a:cubicBezTo>
                    <a:cubicBezTo>
                      <a:pt x="20" y="31"/>
                      <a:pt x="0" y="15"/>
                      <a:pt x="26" y="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Freeform 106">
                <a:extLst>
                  <a:ext uri="{FF2B5EF4-FFF2-40B4-BE49-F238E27FC236}">
                    <a16:creationId xmlns:a16="http://schemas.microsoft.com/office/drawing/2014/main" id="{A7D7F77B-2595-4DF5-9A88-78625071A9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834636" y="6171828"/>
                <a:ext cx="134697" cy="97107"/>
              </a:xfrm>
              <a:custGeom>
                <a:avLst/>
                <a:gdLst>
                  <a:gd name="T0" fmla="*/ 25 w 41"/>
                  <a:gd name="T1" fmla="*/ 0 h 32"/>
                  <a:gd name="T2" fmla="*/ 4 w 41"/>
                  <a:gd name="T3" fmla="*/ 18 h 32"/>
                  <a:gd name="T4" fmla="*/ 25 w 41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2">
                    <a:moveTo>
                      <a:pt x="25" y="0"/>
                    </a:moveTo>
                    <a:cubicBezTo>
                      <a:pt x="41" y="13"/>
                      <a:pt x="15" y="32"/>
                      <a:pt x="4" y="18"/>
                    </a:cubicBezTo>
                    <a:cubicBezTo>
                      <a:pt x="0" y="5"/>
                      <a:pt x="15" y="0"/>
                      <a:pt x="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Freeform 107">
                <a:extLst>
                  <a:ext uri="{FF2B5EF4-FFF2-40B4-BE49-F238E27FC236}">
                    <a16:creationId xmlns:a16="http://schemas.microsoft.com/office/drawing/2014/main" id="{CCEDA9A2-476B-43E0-B410-C4C40B25DE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893838" y="4541957"/>
                <a:ext cx="154193" cy="81603"/>
              </a:xfrm>
              <a:custGeom>
                <a:avLst/>
                <a:gdLst>
                  <a:gd name="T0" fmla="*/ 31 w 47"/>
                  <a:gd name="T1" fmla="*/ 0 h 27"/>
                  <a:gd name="T2" fmla="*/ 17 w 47"/>
                  <a:gd name="T3" fmla="*/ 23 h 27"/>
                  <a:gd name="T4" fmla="*/ 31 w 47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7" h="27">
                    <a:moveTo>
                      <a:pt x="31" y="0"/>
                    </a:moveTo>
                    <a:cubicBezTo>
                      <a:pt x="47" y="10"/>
                      <a:pt x="32" y="27"/>
                      <a:pt x="17" y="23"/>
                    </a:cubicBezTo>
                    <a:cubicBezTo>
                      <a:pt x="0" y="14"/>
                      <a:pt x="18" y="0"/>
                      <a:pt x="3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Freeform 108">
                <a:extLst>
                  <a:ext uri="{FF2B5EF4-FFF2-40B4-BE49-F238E27FC236}">
                    <a16:creationId xmlns:a16="http://schemas.microsoft.com/office/drawing/2014/main" id="{CF84C9A2-18F0-42D6-948C-DD3FCF99CA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850256" y="5568511"/>
                <a:ext cx="121406" cy="90579"/>
              </a:xfrm>
              <a:custGeom>
                <a:avLst/>
                <a:gdLst>
                  <a:gd name="T0" fmla="*/ 26 w 37"/>
                  <a:gd name="T1" fmla="*/ 1 h 30"/>
                  <a:gd name="T2" fmla="*/ 35 w 37"/>
                  <a:gd name="T3" fmla="*/ 21 h 30"/>
                  <a:gd name="T4" fmla="*/ 26 w 37"/>
                  <a:gd name="T5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30">
                    <a:moveTo>
                      <a:pt x="26" y="1"/>
                    </a:moveTo>
                    <a:cubicBezTo>
                      <a:pt x="35" y="0"/>
                      <a:pt x="37" y="13"/>
                      <a:pt x="35" y="21"/>
                    </a:cubicBezTo>
                    <a:cubicBezTo>
                      <a:pt x="14" y="30"/>
                      <a:pt x="0" y="8"/>
                      <a:pt x="2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Freeform 109">
                <a:extLst>
                  <a:ext uri="{FF2B5EF4-FFF2-40B4-BE49-F238E27FC236}">
                    <a16:creationId xmlns:a16="http://schemas.microsoft.com/office/drawing/2014/main" id="{5726D69B-C69B-4CC6-97C1-FD46ADF932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834272" y="5072899"/>
                <a:ext cx="154193" cy="84866"/>
              </a:xfrm>
              <a:custGeom>
                <a:avLst/>
                <a:gdLst>
                  <a:gd name="T0" fmla="*/ 26 w 47"/>
                  <a:gd name="T1" fmla="*/ 0 h 28"/>
                  <a:gd name="T2" fmla="*/ 10 w 47"/>
                  <a:gd name="T3" fmla="*/ 26 h 28"/>
                  <a:gd name="T4" fmla="*/ 26 w 47"/>
                  <a:gd name="T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7" h="28">
                    <a:moveTo>
                      <a:pt x="26" y="0"/>
                    </a:moveTo>
                    <a:cubicBezTo>
                      <a:pt x="47" y="13"/>
                      <a:pt x="28" y="28"/>
                      <a:pt x="10" y="26"/>
                    </a:cubicBezTo>
                    <a:cubicBezTo>
                      <a:pt x="0" y="13"/>
                      <a:pt x="15" y="4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Freeform 110">
                <a:extLst>
                  <a:ext uri="{FF2B5EF4-FFF2-40B4-BE49-F238E27FC236}">
                    <a16:creationId xmlns:a16="http://schemas.microsoft.com/office/drawing/2014/main" id="{FF35E103-1B54-45D2-B84B-B17FCCEFA0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864001" y="6402527"/>
                <a:ext cx="127608" cy="114243"/>
              </a:xfrm>
              <a:custGeom>
                <a:avLst/>
                <a:gdLst>
                  <a:gd name="T0" fmla="*/ 21 w 39"/>
                  <a:gd name="T1" fmla="*/ 1 h 38"/>
                  <a:gd name="T2" fmla="*/ 39 w 39"/>
                  <a:gd name="T3" fmla="*/ 18 h 38"/>
                  <a:gd name="T4" fmla="*/ 21 w 39"/>
                  <a:gd name="T5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38">
                    <a:moveTo>
                      <a:pt x="21" y="1"/>
                    </a:moveTo>
                    <a:cubicBezTo>
                      <a:pt x="35" y="0"/>
                      <a:pt x="38" y="8"/>
                      <a:pt x="39" y="18"/>
                    </a:cubicBezTo>
                    <a:cubicBezTo>
                      <a:pt x="25" y="38"/>
                      <a:pt x="0" y="13"/>
                      <a:pt x="2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Freeform 111">
                <a:extLst>
                  <a:ext uri="{FF2B5EF4-FFF2-40B4-BE49-F238E27FC236}">
                    <a16:creationId xmlns:a16="http://schemas.microsoft.com/office/drawing/2014/main" id="{94E3DE5D-BC04-4CF5-924C-DA7374A288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859257" y="5341955"/>
                <a:ext cx="131153" cy="87315"/>
              </a:xfrm>
              <a:custGeom>
                <a:avLst/>
                <a:gdLst>
                  <a:gd name="T0" fmla="*/ 24 w 40"/>
                  <a:gd name="T1" fmla="*/ 0 h 29"/>
                  <a:gd name="T2" fmla="*/ 20 w 40"/>
                  <a:gd name="T3" fmla="*/ 25 h 29"/>
                  <a:gd name="T4" fmla="*/ 24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4" y="0"/>
                    </a:moveTo>
                    <a:cubicBezTo>
                      <a:pt x="40" y="1"/>
                      <a:pt x="35" y="29"/>
                      <a:pt x="20" y="25"/>
                    </a:cubicBezTo>
                    <a:cubicBezTo>
                      <a:pt x="0" y="19"/>
                      <a:pt x="5" y="2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Freeform 112">
                <a:extLst>
                  <a:ext uri="{FF2B5EF4-FFF2-40B4-BE49-F238E27FC236}">
                    <a16:creationId xmlns:a16="http://schemas.microsoft.com/office/drawing/2014/main" id="{BA490ED1-B271-4012-8716-ED072CC39C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794501" y="5961565"/>
                <a:ext cx="117860" cy="81603"/>
              </a:xfrm>
              <a:custGeom>
                <a:avLst/>
                <a:gdLst>
                  <a:gd name="T0" fmla="*/ 19 w 36"/>
                  <a:gd name="T1" fmla="*/ 1 h 27"/>
                  <a:gd name="T2" fmla="*/ 21 w 36"/>
                  <a:gd name="T3" fmla="*/ 27 h 27"/>
                  <a:gd name="T4" fmla="*/ 19 w 36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19" y="1"/>
                    </a:moveTo>
                    <a:cubicBezTo>
                      <a:pt x="31" y="1"/>
                      <a:pt x="36" y="24"/>
                      <a:pt x="21" y="27"/>
                    </a:cubicBezTo>
                    <a:cubicBezTo>
                      <a:pt x="1" y="27"/>
                      <a:pt x="0" y="0"/>
                      <a:pt x="1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" name="Freeform 122">
                <a:extLst>
                  <a:ext uri="{FF2B5EF4-FFF2-40B4-BE49-F238E27FC236}">
                    <a16:creationId xmlns:a16="http://schemas.microsoft.com/office/drawing/2014/main" id="{4C88112A-A167-4968-82F2-F97BC0C142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147892" y="5181433"/>
                <a:ext cx="127608" cy="81603"/>
              </a:xfrm>
              <a:custGeom>
                <a:avLst/>
                <a:gdLst>
                  <a:gd name="T0" fmla="*/ 24 w 39"/>
                  <a:gd name="T1" fmla="*/ 0 h 27"/>
                  <a:gd name="T2" fmla="*/ 20 w 39"/>
                  <a:gd name="T3" fmla="*/ 26 h 27"/>
                  <a:gd name="T4" fmla="*/ 24 w 39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7">
                    <a:moveTo>
                      <a:pt x="24" y="0"/>
                    </a:moveTo>
                    <a:cubicBezTo>
                      <a:pt x="39" y="3"/>
                      <a:pt x="36" y="27"/>
                      <a:pt x="20" y="26"/>
                    </a:cubicBezTo>
                    <a:cubicBezTo>
                      <a:pt x="0" y="19"/>
                      <a:pt x="4" y="3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Freeform 123">
                <a:extLst>
                  <a:ext uri="{FF2B5EF4-FFF2-40B4-BE49-F238E27FC236}">
                    <a16:creationId xmlns:a16="http://schemas.microsoft.com/office/drawing/2014/main" id="{70762F5E-8A00-43C9-BA39-6120979C97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116764" y="6550524"/>
                <a:ext cx="140901" cy="93843"/>
              </a:xfrm>
              <a:custGeom>
                <a:avLst/>
                <a:gdLst>
                  <a:gd name="T0" fmla="*/ 26 w 43"/>
                  <a:gd name="T1" fmla="*/ 3 h 31"/>
                  <a:gd name="T2" fmla="*/ 40 w 43"/>
                  <a:gd name="T3" fmla="*/ 23 h 31"/>
                  <a:gd name="T4" fmla="*/ 26 w 43"/>
                  <a:gd name="T5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1">
                    <a:moveTo>
                      <a:pt x="26" y="3"/>
                    </a:moveTo>
                    <a:cubicBezTo>
                      <a:pt x="35" y="0"/>
                      <a:pt x="43" y="17"/>
                      <a:pt x="40" y="23"/>
                    </a:cubicBezTo>
                    <a:cubicBezTo>
                      <a:pt x="20" y="31"/>
                      <a:pt x="0" y="15"/>
                      <a:pt x="26" y="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" name="Freeform 130">
                <a:extLst>
                  <a:ext uri="{FF2B5EF4-FFF2-40B4-BE49-F238E27FC236}">
                    <a16:creationId xmlns:a16="http://schemas.microsoft.com/office/drawing/2014/main" id="{FF8A2826-692B-4C05-887D-46C093C5F7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099069" y="6270875"/>
                <a:ext cx="157737" cy="81603"/>
              </a:xfrm>
              <a:custGeom>
                <a:avLst/>
                <a:gdLst>
                  <a:gd name="T0" fmla="*/ 31 w 48"/>
                  <a:gd name="T1" fmla="*/ 0 h 27"/>
                  <a:gd name="T2" fmla="*/ 18 w 48"/>
                  <a:gd name="T3" fmla="*/ 24 h 27"/>
                  <a:gd name="T4" fmla="*/ 31 w 48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" h="27">
                    <a:moveTo>
                      <a:pt x="31" y="0"/>
                    </a:moveTo>
                    <a:cubicBezTo>
                      <a:pt x="48" y="10"/>
                      <a:pt x="32" y="27"/>
                      <a:pt x="18" y="24"/>
                    </a:cubicBezTo>
                    <a:cubicBezTo>
                      <a:pt x="0" y="14"/>
                      <a:pt x="18" y="0"/>
                      <a:pt x="3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Freeform 131">
                <a:extLst>
                  <a:ext uri="{FF2B5EF4-FFF2-40B4-BE49-F238E27FC236}">
                    <a16:creationId xmlns:a16="http://schemas.microsoft.com/office/drawing/2014/main" id="{6D775C6F-B206-454B-A9E7-1454AD02C5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152766" y="5712816"/>
                <a:ext cx="117860" cy="87315"/>
              </a:xfrm>
              <a:custGeom>
                <a:avLst/>
                <a:gdLst>
                  <a:gd name="T0" fmla="*/ 15 w 36"/>
                  <a:gd name="T1" fmla="*/ 0 h 29"/>
                  <a:gd name="T2" fmla="*/ 25 w 36"/>
                  <a:gd name="T3" fmla="*/ 15 h 29"/>
                  <a:gd name="T4" fmla="*/ 13 w 36"/>
                  <a:gd name="T5" fmla="*/ 21 h 29"/>
                  <a:gd name="T6" fmla="*/ 15 w 36"/>
                  <a:gd name="T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9">
                    <a:moveTo>
                      <a:pt x="15" y="0"/>
                    </a:moveTo>
                    <a:cubicBezTo>
                      <a:pt x="21" y="0"/>
                      <a:pt x="36" y="13"/>
                      <a:pt x="25" y="15"/>
                    </a:cubicBezTo>
                    <a:cubicBezTo>
                      <a:pt x="20" y="19"/>
                      <a:pt x="20" y="22"/>
                      <a:pt x="13" y="21"/>
                    </a:cubicBezTo>
                    <a:cubicBezTo>
                      <a:pt x="0" y="29"/>
                      <a:pt x="0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" name="Freeform 132">
                <a:extLst>
                  <a:ext uri="{FF2B5EF4-FFF2-40B4-BE49-F238E27FC236}">
                    <a16:creationId xmlns:a16="http://schemas.microsoft.com/office/drawing/2014/main" id="{C3A26A01-2DCC-4B38-A10E-26BABD49FB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180334" y="4879442"/>
                <a:ext cx="127608" cy="69362"/>
              </a:xfrm>
              <a:custGeom>
                <a:avLst/>
                <a:gdLst>
                  <a:gd name="T0" fmla="*/ 16 w 39"/>
                  <a:gd name="T1" fmla="*/ 0 h 23"/>
                  <a:gd name="T2" fmla="*/ 11 w 39"/>
                  <a:gd name="T3" fmla="*/ 23 h 23"/>
                  <a:gd name="T4" fmla="*/ 16 w 3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3">
                    <a:moveTo>
                      <a:pt x="16" y="0"/>
                    </a:moveTo>
                    <a:cubicBezTo>
                      <a:pt x="39" y="8"/>
                      <a:pt x="31" y="17"/>
                      <a:pt x="11" y="23"/>
                    </a:cubicBezTo>
                    <a:cubicBezTo>
                      <a:pt x="0" y="16"/>
                      <a:pt x="4" y="2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Freeform 134">
                <a:extLst>
                  <a:ext uri="{FF2B5EF4-FFF2-40B4-BE49-F238E27FC236}">
                    <a16:creationId xmlns:a16="http://schemas.microsoft.com/office/drawing/2014/main" id="{9C23AEE9-E500-4883-8C53-3F3C714C87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212148" y="4660845"/>
                <a:ext cx="124063" cy="117507"/>
              </a:xfrm>
              <a:custGeom>
                <a:avLst/>
                <a:gdLst>
                  <a:gd name="T0" fmla="*/ 20 w 38"/>
                  <a:gd name="T1" fmla="*/ 2 h 39"/>
                  <a:gd name="T2" fmla="*/ 38 w 38"/>
                  <a:gd name="T3" fmla="*/ 19 h 39"/>
                  <a:gd name="T4" fmla="*/ 20 w 38"/>
                  <a:gd name="T5" fmla="*/ 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39">
                    <a:moveTo>
                      <a:pt x="20" y="2"/>
                    </a:moveTo>
                    <a:cubicBezTo>
                      <a:pt x="34" y="0"/>
                      <a:pt x="38" y="8"/>
                      <a:pt x="38" y="19"/>
                    </a:cubicBezTo>
                    <a:cubicBezTo>
                      <a:pt x="24" y="39"/>
                      <a:pt x="0" y="13"/>
                      <a:pt x="20" y="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Freeform 135">
                <a:extLst>
                  <a:ext uri="{FF2B5EF4-FFF2-40B4-BE49-F238E27FC236}">
                    <a16:creationId xmlns:a16="http://schemas.microsoft.com/office/drawing/2014/main" id="{1E69432A-B7F1-4A9E-AB81-DF0F3D9056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099302" y="6003317"/>
                <a:ext cx="128495" cy="84051"/>
              </a:xfrm>
              <a:custGeom>
                <a:avLst/>
                <a:gdLst>
                  <a:gd name="T0" fmla="*/ 21 w 39"/>
                  <a:gd name="T1" fmla="*/ 0 h 28"/>
                  <a:gd name="T2" fmla="*/ 6 w 39"/>
                  <a:gd name="T3" fmla="*/ 20 h 28"/>
                  <a:gd name="T4" fmla="*/ 21 w 39"/>
                  <a:gd name="T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8">
                    <a:moveTo>
                      <a:pt x="21" y="0"/>
                    </a:moveTo>
                    <a:cubicBezTo>
                      <a:pt x="39" y="12"/>
                      <a:pt x="22" y="28"/>
                      <a:pt x="6" y="20"/>
                    </a:cubicBezTo>
                    <a:cubicBezTo>
                      <a:pt x="0" y="7"/>
                      <a:pt x="7" y="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Freeform 141">
                <a:extLst>
                  <a:ext uri="{FF2B5EF4-FFF2-40B4-BE49-F238E27FC236}">
                    <a16:creationId xmlns:a16="http://schemas.microsoft.com/office/drawing/2014/main" id="{EF6B2D22-31D3-4A46-9FEE-11707637FE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195565" y="5417127"/>
                <a:ext cx="163941" cy="163205"/>
              </a:xfrm>
              <a:custGeom>
                <a:avLst/>
                <a:gdLst>
                  <a:gd name="T0" fmla="*/ 37 w 50"/>
                  <a:gd name="T1" fmla="*/ 3 h 54"/>
                  <a:gd name="T2" fmla="*/ 42 w 50"/>
                  <a:gd name="T3" fmla="*/ 17 h 54"/>
                  <a:gd name="T4" fmla="*/ 37 w 50"/>
                  <a:gd name="T5" fmla="*/ 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" h="54">
                    <a:moveTo>
                      <a:pt x="37" y="3"/>
                    </a:moveTo>
                    <a:cubicBezTo>
                      <a:pt x="50" y="3"/>
                      <a:pt x="36" y="13"/>
                      <a:pt x="42" y="17"/>
                    </a:cubicBezTo>
                    <a:cubicBezTo>
                      <a:pt x="35" y="54"/>
                      <a:pt x="0" y="0"/>
                      <a:pt x="37" y="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Freeform 91">
                <a:extLst>
                  <a:ext uri="{FF2B5EF4-FFF2-40B4-BE49-F238E27FC236}">
                    <a16:creationId xmlns:a16="http://schemas.microsoft.com/office/drawing/2014/main" id="{E398D485-564A-4781-AB3C-F82F8DCAA1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910317" y="4059027"/>
                <a:ext cx="118747" cy="81603"/>
              </a:xfrm>
              <a:custGeom>
                <a:avLst/>
                <a:gdLst>
                  <a:gd name="T0" fmla="*/ 19 w 36"/>
                  <a:gd name="T1" fmla="*/ 1 h 27"/>
                  <a:gd name="T2" fmla="*/ 21 w 36"/>
                  <a:gd name="T3" fmla="*/ 27 h 27"/>
                  <a:gd name="T4" fmla="*/ 19 w 36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19" y="1"/>
                    </a:moveTo>
                    <a:cubicBezTo>
                      <a:pt x="30" y="1"/>
                      <a:pt x="36" y="24"/>
                      <a:pt x="21" y="27"/>
                    </a:cubicBezTo>
                    <a:cubicBezTo>
                      <a:pt x="1" y="26"/>
                      <a:pt x="0" y="0"/>
                      <a:pt x="1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Freeform 92">
                <a:extLst>
                  <a:ext uri="{FF2B5EF4-FFF2-40B4-BE49-F238E27FC236}">
                    <a16:creationId xmlns:a16="http://schemas.microsoft.com/office/drawing/2014/main" id="{E42E9689-0FB3-4E2C-82EE-74CEBDF013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846628" y="4293221"/>
                <a:ext cx="140901" cy="102819"/>
              </a:xfrm>
              <a:custGeom>
                <a:avLst/>
                <a:gdLst>
                  <a:gd name="T0" fmla="*/ 28 w 43"/>
                  <a:gd name="T1" fmla="*/ 0 h 34"/>
                  <a:gd name="T2" fmla="*/ 41 w 43"/>
                  <a:gd name="T3" fmla="*/ 21 h 34"/>
                  <a:gd name="T4" fmla="*/ 28 w 43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4">
                    <a:moveTo>
                      <a:pt x="28" y="0"/>
                    </a:moveTo>
                    <a:cubicBezTo>
                      <a:pt x="35" y="1"/>
                      <a:pt x="43" y="11"/>
                      <a:pt x="41" y="21"/>
                    </a:cubicBezTo>
                    <a:cubicBezTo>
                      <a:pt x="23" y="34"/>
                      <a:pt x="0" y="7"/>
                      <a:pt x="2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Freeform 93">
                <a:extLst>
                  <a:ext uri="{FF2B5EF4-FFF2-40B4-BE49-F238E27FC236}">
                    <a16:creationId xmlns:a16="http://schemas.microsoft.com/office/drawing/2014/main" id="{0274E555-4D13-456B-98B5-04F759B8ED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864000" y="3429962"/>
                <a:ext cx="127608" cy="79154"/>
              </a:xfrm>
              <a:custGeom>
                <a:avLst/>
                <a:gdLst>
                  <a:gd name="T0" fmla="*/ 23 w 39"/>
                  <a:gd name="T1" fmla="*/ 0 h 26"/>
                  <a:gd name="T2" fmla="*/ 19 w 39"/>
                  <a:gd name="T3" fmla="*/ 26 h 26"/>
                  <a:gd name="T4" fmla="*/ 23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3" y="0"/>
                    </a:moveTo>
                    <a:cubicBezTo>
                      <a:pt x="39" y="4"/>
                      <a:pt x="34" y="25"/>
                      <a:pt x="19" y="26"/>
                    </a:cubicBezTo>
                    <a:cubicBezTo>
                      <a:pt x="0" y="20"/>
                      <a:pt x="7" y="4"/>
                      <a:pt x="2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Freeform 94">
                <a:extLst>
                  <a:ext uri="{FF2B5EF4-FFF2-40B4-BE49-F238E27FC236}">
                    <a16:creationId xmlns:a16="http://schemas.microsoft.com/office/drawing/2014/main" id="{06E5BA3D-3E1F-4FE4-BC2B-0DB609760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956605" y="1482106"/>
                <a:ext cx="138242" cy="102819"/>
              </a:xfrm>
              <a:custGeom>
                <a:avLst/>
                <a:gdLst>
                  <a:gd name="T0" fmla="*/ 29 w 42"/>
                  <a:gd name="T1" fmla="*/ 1 h 34"/>
                  <a:gd name="T2" fmla="*/ 40 w 42"/>
                  <a:gd name="T3" fmla="*/ 20 h 34"/>
                  <a:gd name="T4" fmla="*/ 29 w 42"/>
                  <a:gd name="T5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4">
                    <a:moveTo>
                      <a:pt x="29" y="1"/>
                    </a:moveTo>
                    <a:cubicBezTo>
                      <a:pt x="38" y="0"/>
                      <a:pt x="42" y="12"/>
                      <a:pt x="40" y="20"/>
                    </a:cubicBezTo>
                    <a:cubicBezTo>
                      <a:pt x="22" y="34"/>
                      <a:pt x="0" y="9"/>
                      <a:pt x="2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Freeform 95">
                <a:extLst>
                  <a:ext uri="{FF2B5EF4-FFF2-40B4-BE49-F238E27FC236}">
                    <a16:creationId xmlns:a16="http://schemas.microsoft.com/office/drawing/2014/main" id="{C198D14D-4BA7-4E8F-BDB8-79B4104328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900291" y="3720536"/>
                <a:ext cx="117860" cy="81603"/>
              </a:xfrm>
              <a:custGeom>
                <a:avLst/>
                <a:gdLst>
                  <a:gd name="T0" fmla="*/ 19 w 36"/>
                  <a:gd name="T1" fmla="*/ 1 h 27"/>
                  <a:gd name="T2" fmla="*/ 21 w 36"/>
                  <a:gd name="T3" fmla="*/ 27 h 27"/>
                  <a:gd name="T4" fmla="*/ 19 w 36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19" y="1"/>
                    </a:moveTo>
                    <a:cubicBezTo>
                      <a:pt x="31" y="2"/>
                      <a:pt x="36" y="24"/>
                      <a:pt x="21" y="27"/>
                    </a:cubicBezTo>
                    <a:cubicBezTo>
                      <a:pt x="1" y="27"/>
                      <a:pt x="0" y="0"/>
                      <a:pt x="1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Freeform 96">
                <a:extLst>
                  <a:ext uri="{FF2B5EF4-FFF2-40B4-BE49-F238E27FC236}">
                    <a16:creationId xmlns:a16="http://schemas.microsoft.com/office/drawing/2014/main" id="{C859906E-B199-44F0-9D99-5F612F77BC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905661" y="3174043"/>
                <a:ext cx="147104" cy="108531"/>
              </a:xfrm>
              <a:custGeom>
                <a:avLst/>
                <a:gdLst>
                  <a:gd name="T0" fmla="*/ 28 w 45"/>
                  <a:gd name="T1" fmla="*/ 0 h 36"/>
                  <a:gd name="T2" fmla="*/ 41 w 45"/>
                  <a:gd name="T3" fmla="*/ 20 h 36"/>
                  <a:gd name="T4" fmla="*/ 28 w 45"/>
                  <a:gd name="T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36">
                    <a:moveTo>
                      <a:pt x="28" y="0"/>
                    </a:moveTo>
                    <a:cubicBezTo>
                      <a:pt x="32" y="0"/>
                      <a:pt x="45" y="13"/>
                      <a:pt x="41" y="20"/>
                    </a:cubicBezTo>
                    <a:cubicBezTo>
                      <a:pt x="24" y="36"/>
                      <a:pt x="0" y="7"/>
                      <a:pt x="2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Freeform 97">
                <a:extLst>
                  <a:ext uri="{FF2B5EF4-FFF2-40B4-BE49-F238E27FC236}">
                    <a16:creationId xmlns:a16="http://schemas.microsoft.com/office/drawing/2014/main" id="{7DE9344D-2C62-49B5-BDF3-E3BAB647C1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892927" y="1952135"/>
                <a:ext cx="190526" cy="121588"/>
              </a:xfrm>
              <a:custGeom>
                <a:avLst/>
                <a:gdLst>
                  <a:gd name="T0" fmla="*/ 42 w 58"/>
                  <a:gd name="T1" fmla="*/ 0 h 40"/>
                  <a:gd name="T2" fmla="*/ 53 w 58"/>
                  <a:gd name="T3" fmla="*/ 17 h 40"/>
                  <a:gd name="T4" fmla="*/ 42 w 58"/>
                  <a:gd name="T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8" h="40">
                    <a:moveTo>
                      <a:pt x="42" y="0"/>
                    </a:moveTo>
                    <a:cubicBezTo>
                      <a:pt x="52" y="0"/>
                      <a:pt x="50" y="9"/>
                      <a:pt x="53" y="17"/>
                    </a:cubicBezTo>
                    <a:cubicBezTo>
                      <a:pt x="58" y="40"/>
                      <a:pt x="0" y="6"/>
                      <a:pt x="4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Freeform 98">
                <a:extLst>
                  <a:ext uri="{FF2B5EF4-FFF2-40B4-BE49-F238E27FC236}">
                    <a16:creationId xmlns:a16="http://schemas.microsoft.com/office/drawing/2014/main" id="{0A0304C5-9A33-4719-9727-A8015E4223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892978" y="2513028"/>
                <a:ext cx="147990" cy="79154"/>
              </a:xfrm>
              <a:custGeom>
                <a:avLst/>
                <a:gdLst>
                  <a:gd name="T0" fmla="*/ 23 w 45"/>
                  <a:gd name="T1" fmla="*/ 0 h 26"/>
                  <a:gd name="T2" fmla="*/ 30 w 45"/>
                  <a:gd name="T3" fmla="*/ 26 h 26"/>
                  <a:gd name="T4" fmla="*/ 23 w 45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26">
                    <a:moveTo>
                      <a:pt x="23" y="0"/>
                    </a:moveTo>
                    <a:cubicBezTo>
                      <a:pt x="33" y="2"/>
                      <a:pt x="45" y="21"/>
                      <a:pt x="30" y="26"/>
                    </a:cubicBezTo>
                    <a:cubicBezTo>
                      <a:pt x="10" y="24"/>
                      <a:pt x="0" y="8"/>
                      <a:pt x="2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Freeform 99">
                <a:extLst>
                  <a:ext uri="{FF2B5EF4-FFF2-40B4-BE49-F238E27FC236}">
                    <a16:creationId xmlns:a16="http://schemas.microsoft.com/office/drawing/2014/main" id="{5AF1FC2F-FEA1-4476-9EDF-47DAFB7A50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878303" y="2262736"/>
                <a:ext cx="219770" cy="121588"/>
              </a:xfrm>
              <a:custGeom>
                <a:avLst/>
                <a:gdLst>
                  <a:gd name="T0" fmla="*/ 36 w 67"/>
                  <a:gd name="T1" fmla="*/ 0 h 40"/>
                  <a:gd name="T2" fmla="*/ 44 w 67"/>
                  <a:gd name="T3" fmla="*/ 2 h 40"/>
                  <a:gd name="T4" fmla="*/ 31 w 67"/>
                  <a:gd name="T5" fmla="*/ 2 h 40"/>
                  <a:gd name="T6" fmla="*/ 36 w 67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40">
                    <a:moveTo>
                      <a:pt x="36" y="0"/>
                    </a:moveTo>
                    <a:cubicBezTo>
                      <a:pt x="39" y="3"/>
                      <a:pt x="41" y="0"/>
                      <a:pt x="44" y="2"/>
                    </a:cubicBezTo>
                    <a:cubicBezTo>
                      <a:pt x="67" y="40"/>
                      <a:pt x="0" y="25"/>
                      <a:pt x="31" y="2"/>
                    </a:cubicBezTo>
                    <a:cubicBezTo>
                      <a:pt x="24" y="11"/>
                      <a:pt x="31" y="5"/>
                      <a:pt x="3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Freeform 100">
                <a:extLst>
                  <a:ext uri="{FF2B5EF4-FFF2-40B4-BE49-F238E27FC236}">
                    <a16:creationId xmlns:a16="http://schemas.microsoft.com/office/drawing/2014/main" id="{38B91652-FE22-48C4-B5D4-38D8672048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910069" y="2869898"/>
                <a:ext cx="128495" cy="93843"/>
              </a:xfrm>
              <a:custGeom>
                <a:avLst/>
                <a:gdLst>
                  <a:gd name="T0" fmla="*/ 28 w 39"/>
                  <a:gd name="T1" fmla="*/ 1 h 31"/>
                  <a:gd name="T2" fmla="*/ 39 w 39"/>
                  <a:gd name="T3" fmla="*/ 21 h 31"/>
                  <a:gd name="T4" fmla="*/ 28 w 39"/>
                  <a:gd name="T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31">
                    <a:moveTo>
                      <a:pt x="28" y="1"/>
                    </a:moveTo>
                    <a:cubicBezTo>
                      <a:pt x="38" y="0"/>
                      <a:pt x="38" y="12"/>
                      <a:pt x="39" y="21"/>
                    </a:cubicBezTo>
                    <a:cubicBezTo>
                      <a:pt x="18" y="31"/>
                      <a:pt x="0" y="12"/>
                      <a:pt x="2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Freeform 101">
                <a:extLst>
                  <a:ext uri="{FF2B5EF4-FFF2-40B4-BE49-F238E27FC236}">
                    <a16:creationId xmlns:a16="http://schemas.microsoft.com/office/drawing/2014/main" id="{FEC87305-2672-4C8F-B2BC-77BEF7CAA5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905605" y="1673932"/>
                <a:ext cx="138242" cy="81603"/>
              </a:xfrm>
              <a:custGeom>
                <a:avLst/>
                <a:gdLst>
                  <a:gd name="T0" fmla="*/ 22 w 42"/>
                  <a:gd name="T1" fmla="*/ 0 h 27"/>
                  <a:gd name="T2" fmla="*/ 14 w 42"/>
                  <a:gd name="T3" fmla="*/ 25 h 27"/>
                  <a:gd name="T4" fmla="*/ 22 w 42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7">
                    <a:moveTo>
                      <a:pt x="22" y="0"/>
                    </a:moveTo>
                    <a:cubicBezTo>
                      <a:pt x="42" y="7"/>
                      <a:pt x="28" y="27"/>
                      <a:pt x="14" y="25"/>
                    </a:cubicBezTo>
                    <a:cubicBezTo>
                      <a:pt x="0" y="18"/>
                      <a:pt x="9" y="2"/>
                      <a:pt x="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Freeform 102">
                <a:extLst>
                  <a:ext uri="{FF2B5EF4-FFF2-40B4-BE49-F238E27FC236}">
                    <a16:creationId xmlns:a16="http://schemas.microsoft.com/office/drawing/2014/main" id="{1A2BFD99-5599-4428-AE9A-0CD93BE843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926311" y="1013182"/>
                <a:ext cx="121406" cy="99554"/>
              </a:xfrm>
              <a:custGeom>
                <a:avLst/>
                <a:gdLst>
                  <a:gd name="T0" fmla="*/ 21 w 37"/>
                  <a:gd name="T1" fmla="*/ 0 h 33"/>
                  <a:gd name="T2" fmla="*/ 19 w 37"/>
                  <a:gd name="T3" fmla="*/ 23 h 33"/>
                  <a:gd name="T4" fmla="*/ 21 w 37"/>
                  <a:gd name="T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33">
                    <a:moveTo>
                      <a:pt x="21" y="0"/>
                    </a:moveTo>
                    <a:cubicBezTo>
                      <a:pt x="37" y="0"/>
                      <a:pt x="29" y="33"/>
                      <a:pt x="19" y="23"/>
                    </a:cubicBezTo>
                    <a:cubicBezTo>
                      <a:pt x="0" y="30"/>
                      <a:pt x="3" y="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Freeform 103">
                <a:extLst>
                  <a:ext uri="{FF2B5EF4-FFF2-40B4-BE49-F238E27FC236}">
                    <a16:creationId xmlns:a16="http://schemas.microsoft.com/office/drawing/2014/main" id="{DCD49EB5-00BF-46E0-9D96-BCB8631265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923859" y="821909"/>
                <a:ext cx="140901" cy="102819"/>
              </a:xfrm>
              <a:custGeom>
                <a:avLst/>
                <a:gdLst>
                  <a:gd name="T0" fmla="*/ 28 w 43"/>
                  <a:gd name="T1" fmla="*/ 0 h 34"/>
                  <a:gd name="T2" fmla="*/ 41 w 43"/>
                  <a:gd name="T3" fmla="*/ 21 h 34"/>
                  <a:gd name="T4" fmla="*/ 28 w 43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4">
                    <a:moveTo>
                      <a:pt x="28" y="0"/>
                    </a:moveTo>
                    <a:cubicBezTo>
                      <a:pt x="35" y="1"/>
                      <a:pt x="43" y="11"/>
                      <a:pt x="41" y="21"/>
                    </a:cubicBezTo>
                    <a:cubicBezTo>
                      <a:pt x="23" y="34"/>
                      <a:pt x="0" y="7"/>
                      <a:pt x="2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Freeform 104">
                <a:extLst>
                  <a:ext uri="{FF2B5EF4-FFF2-40B4-BE49-F238E27FC236}">
                    <a16:creationId xmlns:a16="http://schemas.microsoft.com/office/drawing/2014/main" id="{CB4FB97A-A1DB-4023-AB96-1054282891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942211" y="4388103"/>
                <a:ext cx="7089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2" y="1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Freeform 113">
                <a:extLst>
                  <a:ext uri="{FF2B5EF4-FFF2-40B4-BE49-F238E27FC236}">
                    <a16:creationId xmlns:a16="http://schemas.microsoft.com/office/drawing/2014/main" id="{334C9D5B-2B2A-4675-B043-C8C1391502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988211" y="1996920"/>
                <a:ext cx="9748" cy="8977"/>
              </a:xfrm>
              <a:custGeom>
                <a:avLst/>
                <a:gdLst>
                  <a:gd name="T0" fmla="*/ 1 w 3"/>
                  <a:gd name="T1" fmla="*/ 0 h 3"/>
                  <a:gd name="T2" fmla="*/ 3 w 3"/>
                  <a:gd name="T3" fmla="*/ 1 h 3"/>
                  <a:gd name="T4" fmla="*/ 1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0"/>
                      <a:pt x="2" y="1"/>
                      <a:pt x="3" y="1"/>
                    </a:cubicBezTo>
                    <a:cubicBezTo>
                      <a:pt x="2" y="3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Freeform 114">
                <a:extLst>
                  <a:ext uri="{FF2B5EF4-FFF2-40B4-BE49-F238E27FC236}">
                    <a16:creationId xmlns:a16="http://schemas.microsoft.com/office/drawing/2014/main" id="{851BA980-47E0-40B6-9D5A-F75CB7CD75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988351" y="3233870"/>
                <a:ext cx="6204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1"/>
                      <a:pt x="2" y="2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Freeform 115">
                <a:extLst>
                  <a:ext uri="{FF2B5EF4-FFF2-40B4-BE49-F238E27FC236}">
                    <a16:creationId xmlns:a16="http://schemas.microsoft.com/office/drawing/2014/main" id="{1A98411D-E0A6-487C-8C26-289508999E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994064" y="2571016"/>
                <a:ext cx="6204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2" y="1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 117">
                <a:extLst>
                  <a:ext uri="{FF2B5EF4-FFF2-40B4-BE49-F238E27FC236}">
                    <a16:creationId xmlns:a16="http://schemas.microsoft.com/office/drawing/2014/main" id="{EEFC03BB-32F8-4AE1-BAEA-DC3370E8A6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005862" y="875337"/>
                <a:ext cx="7089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1"/>
                      <a:pt x="2" y="1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Freeform 118">
                <a:extLst>
                  <a:ext uri="{FF2B5EF4-FFF2-40B4-BE49-F238E27FC236}">
                    <a16:creationId xmlns:a16="http://schemas.microsoft.com/office/drawing/2014/main" id="{08D27179-6F82-4F67-B2A3-1B6769A940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992382" y="207072"/>
                <a:ext cx="131153" cy="96290"/>
              </a:xfrm>
              <a:custGeom>
                <a:avLst/>
                <a:gdLst>
                  <a:gd name="T0" fmla="*/ 22 w 40"/>
                  <a:gd name="T1" fmla="*/ 0 h 32"/>
                  <a:gd name="T2" fmla="*/ 16 w 40"/>
                  <a:gd name="T3" fmla="*/ 25 h 32"/>
                  <a:gd name="T4" fmla="*/ 22 w 40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2">
                    <a:moveTo>
                      <a:pt x="22" y="0"/>
                    </a:moveTo>
                    <a:cubicBezTo>
                      <a:pt x="40" y="3"/>
                      <a:pt x="40" y="32"/>
                      <a:pt x="16" y="25"/>
                    </a:cubicBezTo>
                    <a:cubicBezTo>
                      <a:pt x="0" y="7"/>
                      <a:pt x="14" y="4"/>
                      <a:pt x="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" name="Freeform 119">
                <a:extLst>
                  <a:ext uri="{FF2B5EF4-FFF2-40B4-BE49-F238E27FC236}">
                    <a16:creationId xmlns:a16="http://schemas.microsoft.com/office/drawing/2014/main" id="{3A72A9C2-C35D-4C07-9AA8-9DBD48A9F3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962217" y="364942"/>
                <a:ext cx="127608" cy="150965"/>
              </a:xfrm>
              <a:custGeom>
                <a:avLst/>
                <a:gdLst>
                  <a:gd name="T0" fmla="*/ 13 w 39"/>
                  <a:gd name="T1" fmla="*/ 6 h 50"/>
                  <a:gd name="T2" fmla="*/ 0 w 39"/>
                  <a:gd name="T3" fmla="*/ 23 h 50"/>
                  <a:gd name="T4" fmla="*/ 13 w 39"/>
                  <a:gd name="T5" fmla="*/ 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50">
                    <a:moveTo>
                      <a:pt x="13" y="6"/>
                    </a:moveTo>
                    <a:cubicBezTo>
                      <a:pt x="39" y="10"/>
                      <a:pt x="16" y="50"/>
                      <a:pt x="0" y="23"/>
                    </a:cubicBezTo>
                    <a:cubicBezTo>
                      <a:pt x="1" y="0"/>
                      <a:pt x="5" y="14"/>
                      <a:pt x="13" y="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" name="Freeform 120">
                <a:extLst>
                  <a:ext uri="{FF2B5EF4-FFF2-40B4-BE49-F238E27FC236}">
                    <a16:creationId xmlns:a16="http://schemas.microsoft.com/office/drawing/2014/main" id="{DAAC5A3F-FD71-47B4-BE53-F50F9E16E9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195988" y="2932103"/>
                <a:ext cx="121406" cy="66913"/>
              </a:xfrm>
              <a:custGeom>
                <a:avLst/>
                <a:gdLst>
                  <a:gd name="T0" fmla="*/ 19 w 37"/>
                  <a:gd name="T1" fmla="*/ 0 h 22"/>
                  <a:gd name="T2" fmla="*/ 20 w 37"/>
                  <a:gd name="T3" fmla="*/ 22 h 22"/>
                  <a:gd name="T4" fmla="*/ 19 w 37"/>
                  <a:gd name="T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2">
                    <a:moveTo>
                      <a:pt x="19" y="0"/>
                    </a:moveTo>
                    <a:cubicBezTo>
                      <a:pt x="35" y="2"/>
                      <a:pt x="37" y="21"/>
                      <a:pt x="20" y="22"/>
                    </a:cubicBezTo>
                    <a:cubicBezTo>
                      <a:pt x="7" y="18"/>
                      <a:pt x="0" y="6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Freeform 121">
                <a:extLst>
                  <a:ext uri="{FF2B5EF4-FFF2-40B4-BE49-F238E27FC236}">
                    <a16:creationId xmlns:a16="http://schemas.microsoft.com/office/drawing/2014/main" id="{8221D202-043C-4AE8-93D8-5B5734C27C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220864" y="3136490"/>
                <a:ext cx="133812" cy="84866"/>
              </a:xfrm>
              <a:custGeom>
                <a:avLst/>
                <a:gdLst>
                  <a:gd name="T0" fmla="*/ 26 w 41"/>
                  <a:gd name="T1" fmla="*/ 0 h 28"/>
                  <a:gd name="T2" fmla="*/ 38 w 41"/>
                  <a:gd name="T3" fmla="*/ 19 h 28"/>
                  <a:gd name="T4" fmla="*/ 26 w 41"/>
                  <a:gd name="T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8">
                    <a:moveTo>
                      <a:pt x="26" y="0"/>
                    </a:moveTo>
                    <a:cubicBezTo>
                      <a:pt x="33" y="0"/>
                      <a:pt x="41" y="10"/>
                      <a:pt x="38" y="19"/>
                    </a:cubicBezTo>
                    <a:cubicBezTo>
                      <a:pt x="16" y="28"/>
                      <a:pt x="0" y="1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" name="Freeform 125">
                <a:extLst>
                  <a:ext uri="{FF2B5EF4-FFF2-40B4-BE49-F238E27FC236}">
                    <a16:creationId xmlns:a16="http://schemas.microsoft.com/office/drawing/2014/main" id="{AD44AA57-54C3-4577-9097-76941D4568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207177" y="4430827"/>
                <a:ext cx="147990" cy="79154"/>
              </a:xfrm>
              <a:custGeom>
                <a:avLst/>
                <a:gdLst>
                  <a:gd name="T0" fmla="*/ 22 w 45"/>
                  <a:gd name="T1" fmla="*/ 0 h 26"/>
                  <a:gd name="T2" fmla="*/ 28 w 45"/>
                  <a:gd name="T3" fmla="*/ 26 h 26"/>
                  <a:gd name="T4" fmla="*/ 22 w 45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26">
                    <a:moveTo>
                      <a:pt x="22" y="0"/>
                    </a:moveTo>
                    <a:cubicBezTo>
                      <a:pt x="32" y="2"/>
                      <a:pt x="45" y="22"/>
                      <a:pt x="28" y="26"/>
                    </a:cubicBezTo>
                    <a:cubicBezTo>
                      <a:pt x="9" y="24"/>
                      <a:pt x="0" y="9"/>
                      <a:pt x="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Freeform 126">
                <a:extLst>
                  <a:ext uri="{FF2B5EF4-FFF2-40B4-BE49-F238E27FC236}">
                    <a16:creationId xmlns:a16="http://schemas.microsoft.com/office/drawing/2014/main" id="{9D36A78B-F92E-4C53-91A3-0E61393906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217238" y="3492243"/>
                <a:ext cx="151535" cy="79154"/>
              </a:xfrm>
              <a:custGeom>
                <a:avLst/>
                <a:gdLst>
                  <a:gd name="T0" fmla="*/ 23 w 46"/>
                  <a:gd name="T1" fmla="*/ 0 h 26"/>
                  <a:gd name="T2" fmla="*/ 29 w 46"/>
                  <a:gd name="T3" fmla="*/ 26 h 26"/>
                  <a:gd name="T4" fmla="*/ 23 w 46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6" h="26">
                    <a:moveTo>
                      <a:pt x="23" y="0"/>
                    </a:moveTo>
                    <a:cubicBezTo>
                      <a:pt x="32" y="2"/>
                      <a:pt x="46" y="22"/>
                      <a:pt x="29" y="26"/>
                    </a:cubicBezTo>
                    <a:cubicBezTo>
                      <a:pt x="10" y="24"/>
                      <a:pt x="0" y="9"/>
                      <a:pt x="2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" name="Freeform 127">
                <a:extLst>
                  <a:ext uri="{FF2B5EF4-FFF2-40B4-BE49-F238E27FC236}">
                    <a16:creationId xmlns:a16="http://schemas.microsoft.com/office/drawing/2014/main" id="{742F3903-0E3B-4809-BBC8-82A2946EE5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224327" y="2524548"/>
                <a:ext cx="137356" cy="79154"/>
              </a:xfrm>
              <a:custGeom>
                <a:avLst/>
                <a:gdLst>
                  <a:gd name="T0" fmla="*/ 28 w 42"/>
                  <a:gd name="T1" fmla="*/ 0 h 26"/>
                  <a:gd name="T2" fmla="*/ 23 w 42"/>
                  <a:gd name="T3" fmla="*/ 26 h 26"/>
                  <a:gd name="T4" fmla="*/ 28 w 42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6">
                    <a:moveTo>
                      <a:pt x="28" y="0"/>
                    </a:moveTo>
                    <a:cubicBezTo>
                      <a:pt x="42" y="4"/>
                      <a:pt x="38" y="23"/>
                      <a:pt x="23" y="26"/>
                    </a:cubicBezTo>
                    <a:cubicBezTo>
                      <a:pt x="0" y="26"/>
                      <a:pt x="8" y="5"/>
                      <a:pt x="2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" name="Freeform 128">
                <a:extLst>
                  <a:ext uri="{FF2B5EF4-FFF2-40B4-BE49-F238E27FC236}">
                    <a16:creationId xmlns:a16="http://schemas.microsoft.com/office/drawing/2014/main" id="{186B975A-3F8E-4DD7-A9D0-4C65C8EEE3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230284" y="4000867"/>
                <a:ext cx="131153" cy="78339"/>
              </a:xfrm>
              <a:custGeom>
                <a:avLst/>
                <a:gdLst>
                  <a:gd name="T0" fmla="*/ 18 w 40"/>
                  <a:gd name="T1" fmla="*/ 0 h 26"/>
                  <a:gd name="T2" fmla="*/ 7 w 40"/>
                  <a:gd name="T3" fmla="*/ 20 h 26"/>
                  <a:gd name="T4" fmla="*/ 18 w 40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6">
                    <a:moveTo>
                      <a:pt x="18" y="0"/>
                    </a:moveTo>
                    <a:cubicBezTo>
                      <a:pt x="40" y="9"/>
                      <a:pt x="28" y="26"/>
                      <a:pt x="7" y="20"/>
                    </a:cubicBezTo>
                    <a:cubicBezTo>
                      <a:pt x="0" y="8"/>
                      <a:pt x="6" y="1"/>
                      <a:pt x="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Freeform 129">
                <a:extLst>
                  <a:ext uri="{FF2B5EF4-FFF2-40B4-BE49-F238E27FC236}">
                    <a16:creationId xmlns:a16="http://schemas.microsoft.com/office/drawing/2014/main" id="{53CBA2A1-7FB6-4A23-8A20-A42E6EDAE1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237370" y="2029148"/>
                <a:ext cx="147990" cy="109348"/>
              </a:xfrm>
              <a:custGeom>
                <a:avLst/>
                <a:gdLst>
                  <a:gd name="T0" fmla="*/ 28 w 45"/>
                  <a:gd name="T1" fmla="*/ 0 h 36"/>
                  <a:gd name="T2" fmla="*/ 42 w 45"/>
                  <a:gd name="T3" fmla="*/ 20 h 36"/>
                  <a:gd name="T4" fmla="*/ 28 w 45"/>
                  <a:gd name="T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36">
                    <a:moveTo>
                      <a:pt x="28" y="0"/>
                    </a:moveTo>
                    <a:cubicBezTo>
                      <a:pt x="34" y="1"/>
                      <a:pt x="45" y="11"/>
                      <a:pt x="42" y="20"/>
                    </a:cubicBezTo>
                    <a:cubicBezTo>
                      <a:pt x="25" y="36"/>
                      <a:pt x="0" y="7"/>
                      <a:pt x="2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" name="Freeform 133">
                <a:extLst>
                  <a:ext uri="{FF2B5EF4-FFF2-40B4-BE49-F238E27FC236}">
                    <a16:creationId xmlns:a16="http://schemas.microsoft.com/office/drawing/2014/main" id="{75301278-43CC-4277-9AC8-FCD38CDA64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247176" y="2232138"/>
                <a:ext cx="137356" cy="100371"/>
              </a:xfrm>
              <a:custGeom>
                <a:avLst/>
                <a:gdLst>
                  <a:gd name="T0" fmla="*/ 25 w 42"/>
                  <a:gd name="T1" fmla="*/ 1 h 33"/>
                  <a:gd name="T2" fmla="*/ 4 w 42"/>
                  <a:gd name="T3" fmla="*/ 19 h 33"/>
                  <a:gd name="T4" fmla="*/ 25 w 42"/>
                  <a:gd name="T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3">
                    <a:moveTo>
                      <a:pt x="25" y="1"/>
                    </a:moveTo>
                    <a:cubicBezTo>
                      <a:pt x="42" y="14"/>
                      <a:pt x="15" y="33"/>
                      <a:pt x="4" y="19"/>
                    </a:cubicBezTo>
                    <a:cubicBezTo>
                      <a:pt x="0" y="6"/>
                      <a:pt x="15" y="0"/>
                      <a:pt x="2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" name="Freeform 136">
                <a:extLst>
                  <a:ext uri="{FF2B5EF4-FFF2-40B4-BE49-F238E27FC236}">
                    <a16:creationId xmlns:a16="http://schemas.microsoft.com/office/drawing/2014/main" id="{F900E944-25D8-4F7D-A827-D0C8CD9FF8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248785" y="1153671"/>
                <a:ext cx="127608" cy="69362"/>
              </a:xfrm>
              <a:custGeom>
                <a:avLst/>
                <a:gdLst>
                  <a:gd name="T0" fmla="*/ 21 w 39"/>
                  <a:gd name="T1" fmla="*/ 0 h 23"/>
                  <a:gd name="T2" fmla="*/ 22 w 39"/>
                  <a:gd name="T3" fmla="*/ 23 h 23"/>
                  <a:gd name="T4" fmla="*/ 21 w 3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3">
                    <a:moveTo>
                      <a:pt x="21" y="0"/>
                    </a:moveTo>
                    <a:cubicBezTo>
                      <a:pt x="37" y="0"/>
                      <a:pt x="39" y="22"/>
                      <a:pt x="22" y="23"/>
                    </a:cubicBezTo>
                    <a:cubicBezTo>
                      <a:pt x="7" y="22"/>
                      <a:pt x="0" y="5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" name="Freeform 137">
                <a:extLst>
                  <a:ext uri="{FF2B5EF4-FFF2-40B4-BE49-F238E27FC236}">
                    <a16:creationId xmlns:a16="http://schemas.microsoft.com/office/drawing/2014/main" id="{42C247B0-F908-4B9C-B1AA-18775DA2BD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264290" y="1479060"/>
                <a:ext cx="127608" cy="93843"/>
              </a:xfrm>
              <a:custGeom>
                <a:avLst/>
                <a:gdLst>
                  <a:gd name="T0" fmla="*/ 23 w 39"/>
                  <a:gd name="T1" fmla="*/ 0 h 31"/>
                  <a:gd name="T2" fmla="*/ 17 w 39"/>
                  <a:gd name="T3" fmla="*/ 26 h 31"/>
                  <a:gd name="T4" fmla="*/ 23 w 39"/>
                  <a:gd name="T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31">
                    <a:moveTo>
                      <a:pt x="23" y="0"/>
                    </a:moveTo>
                    <a:cubicBezTo>
                      <a:pt x="39" y="3"/>
                      <a:pt x="39" y="31"/>
                      <a:pt x="17" y="26"/>
                    </a:cubicBezTo>
                    <a:cubicBezTo>
                      <a:pt x="0" y="6"/>
                      <a:pt x="15" y="5"/>
                      <a:pt x="2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" name="Freeform 138">
                <a:extLst>
                  <a:ext uri="{FF2B5EF4-FFF2-40B4-BE49-F238E27FC236}">
                    <a16:creationId xmlns:a16="http://schemas.microsoft.com/office/drawing/2014/main" id="{94D3BA7A-ED1A-4D22-BE04-89CA04630C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264269" y="1743835"/>
                <a:ext cx="117860" cy="79154"/>
              </a:xfrm>
              <a:custGeom>
                <a:avLst/>
                <a:gdLst>
                  <a:gd name="T0" fmla="*/ 21 w 36"/>
                  <a:gd name="T1" fmla="*/ 0 h 26"/>
                  <a:gd name="T2" fmla="*/ 21 w 36"/>
                  <a:gd name="T3" fmla="*/ 26 h 26"/>
                  <a:gd name="T4" fmla="*/ 21 w 36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6">
                    <a:moveTo>
                      <a:pt x="21" y="0"/>
                    </a:moveTo>
                    <a:cubicBezTo>
                      <a:pt x="32" y="4"/>
                      <a:pt x="36" y="23"/>
                      <a:pt x="21" y="26"/>
                    </a:cubicBezTo>
                    <a:cubicBezTo>
                      <a:pt x="1" y="24"/>
                      <a:pt x="0" y="2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" name="Freeform 139">
                <a:extLst>
                  <a:ext uri="{FF2B5EF4-FFF2-40B4-BE49-F238E27FC236}">
                    <a16:creationId xmlns:a16="http://schemas.microsoft.com/office/drawing/2014/main" id="{2BAE65E1-6B02-4334-91D2-CD3CB6FBF4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268230" y="211560"/>
                <a:ext cx="131153" cy="87315"/>
              </a:xfrm>
              <a:custGeom>
                <a:avLst/>
                <a:gdLst>
                  <a:gd name="T0" fmla="*/ 24 w 40"/>
                  <a:gd name="T1" fmla="*/ 0 h 29"/>
                  <a:gd name="T2" fmla="*/ 19 w 40"/>
                  <a:gd name="T3" fmla="*/ 26 h 29"/>
                  <a:gd name="T4" fmla="*/ 24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4" y="0"/>
                    </a:moveTo>
                    <a:cubicBezTo>
                      <a:pt x="40" y="2"/>
                      <a:pt x="34" y="29"/>
                      <a:pt x="19" y="26"/>
                    </a:cubicBezTo>
                    <a:cubicBezTo>
                      <a:pt x="0" y="19"/>
                      <a:pt x="4" y="2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Freeform 140">
                <a:extLst>
                  <a:ext uri="{FF2B5EF4-FFF2-40B4-BE49-F238E27FC236}">
                    <a16:creationId xmlns:a16="http://schemas.microsoft.com/office/drawing/2014/main" id="{FC705738-DA53-4896-AEA0-88F3D8E3D1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272880" y="3745980"/>
                <a:ext cx="137356" cy="96290"/>
              </a:xfrm>
              <a:custGeom>
                <a:avLst/>
                <a:gdLst>
                  <a:gd name="T0" fmla="*/ 25 w 42"/>
                  <a:gd name="T1" fmla="*/ 0 h 32"/>
                  <a:gd name="T2" fmla="*/ 4 w 42"/>
                  <a:gd name="T3" fmla="*/ 18 h 32"/>
                  <a:gd name="T4" fmla="*/ 25 w 42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2">
                    <a:moveTo>
                      <a:pt x="25" y="0"/>
                    </a:moveTo>
                    <a:cubicBezTo>
                      <a:pt x="42" y="13"/>
                      <a:pt x="15" y="32"/>
                      <a:pt x="4" y="18"/>
                    </a:cubicBezTo>
                    <a:cubicBezTo>
                      <a:pt x="0" y="5"/>
                      <a:pt x="16" y="0"/>
                      <a:pt x="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Freeform 142">
                <a:extLst>
                  <a:ext uri="{FF2B5EF4-FFF2-40B4-BE49-F238E27FC236}">
                    <a16:creationId xmlns:a16="http://schemas.microsoft.com/office/drawing/2014/main" id="{FFF7731D-21CD-4D9E-B38B-8C5D954D26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321425" y="2087614"/>
                <a:ext cx="3545" cy="5712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1" y="1"/>
                      <a:pt x="1" y="1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Freeform 143">
                <a:extLst>
                  <a:ext uri="{FF2B5EF4-FFF2-40B4-BE49-F238E27FC236}">
                    <a16:creationId xmlns:a16="http://schemas.microsoft.com/office/drawing/2014/main" id="{270E7ADA-F27B-4CA4-B8A7-E9C2117FA8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302071" y="965301"/>
                <a:ext cx="121406" cy="78339"/>
              </a:xfrm>
              <a:custGeom>
                <a:avLst/>
                <a:gdLst>
                  <a:gd name="T0" fmla="*/ 21 w 37"/>
                  <a:gd name="T1" fmla="*/ 0 h 26"/>
                  <a:gd name="T2" fmla="*/ 22 w 37"/>
                  <a:gd name="T3" fmla="*/ 26 h 26"/>
                  <a:gd name="T4" fmla="*/ 21 w 37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6">
                    <a:moveTo>
                      <a:pt x="21" y="0"/>
                    </a:moveTo>
                    <a:cubicBezTo>
                      <a:pt x="32" y="2"/>
                      <a:pt x="37" y="23"/>
                      <a:pt x="22" y="26"/>
                    </a:cubicBezTo>
                    <a:cubicBezTo>
                      <a:pt x="3" y="26"/>
                      <a:pt x="0" y="1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144">
                <a:extLst>
                  <a:ext uri="{FF2B5EF4-FFF2-40B4-BE49-F238E27FC236}">
                    <a16:creationId xmlns:a16="http://schemas.microsoft.com/office/drawing/2014/main" id="{7F7B8EEE-06C7-49E3-9D65-0697B0633A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294738" y="680482"/>
                <a:ext cx="141786" cy="90579"/>
              </a:xfrm>
              <a:custGeom>
                <a:avLst/>
                <a:gdLst>
                  <a:gd name="T0" fmla="*/ 28 w 43"/>
                  <a:gd name="T1" fmla="*/ 2 h 30"/>
                  <a:gd name="T2" fmla="*/ 41 w 43"/>
                  <a:gd name="T3" fmla="*/ 20 h 30"/>
                  <a:gd name="T4" fmla="*/ 28 w 43"/>
                  <a:gd name="T5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0">
                    <a:moveTo>
                      <a:pt x="28" y="2"/>
                    </a:moveTo>
                    <a:cubicBezTo>
                      <a:pt x="36" y="0"/>
                      <a:pt x="43" y="12"/>
                      <a:pt x="41" y="20"/>
                    </a:cubicBezTo>
                    <a:cubicBezTo>
                      <a:pt x="24" y="30"/>
                      <a:pt x="0" y="14"/>
                      <a:pt x="28" y="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Freeform 145">
                <a:extLst>
                  <a:ext uri="{FF2B5EF4-FFF2-40B4-BE49-F238E27FC236}">
                    <a16:creationId xmlns:a16="http://schemas.microsoft.com/office/drawing/2014/main" id="{56BD591D-C744-4286-9AC8-E3244FC5B7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298808" y="492484"/>
                <a:ext cx="121406" cy="66913"/>
              </a:xfrm>
              <a:custGeom>
                <a:avLst/>
                <a:gdLst>
                  <a:gd name="T0" fmla="*/ 19 w 37"/>
                  <a:gd name="T1" fmla="*/ 0 h 22"/>
                  <a:gd name="T2" fmla="*/ 19 w 37"/>
                  <a:gd name="T3" fmla="*/ 22 h 22"/>
                  <a:gd name="T4" fmla="*/ 19 w 37"/>
                  <a:gd name="T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2">
                    <a:moveTo>
                      <a:pt x="19" y="0"/>
                    </a:moveTo>
                    <a:cubicBezTo>
                      <a:pt x="35" y="1"/>
                      <a:pt x="37" y="22"/>
                      <a:pt x="19" y="22"/>
                    </a:cubicBezTo>
                    <a:cubicBezTo>
                      <a:pt x="6" y="18"/>
                      <a:pt x="0" y="4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8">
                <a:extLst>
                  <a:ext uri="{FF2B5EF4-FFF2-40B4-BE49-F238E27FC236}">
                    <a16:creationId xmlns:a16="http://schemas.microsoft.com/office/drawing/2014/main" id="{333A75F3-E70A-4373-862B-FE3E3ACC43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262518" y="21511"/>
                <a:ext cx="131153" cy="88130"/>
              </a:xfrm>
              <a:custGeom>
                <a:avLst/>
                <a:gdLst>
                  <a:gd name="T0" fmla="*/ 26 w 40"/>
                  <a:gd name="T1" fmla="*/ 0 h 29"/>
                  <a:gd name="T2" fmla="*/ 39 w 40"/>
                  <a:gd name="T3" fmla="*/ 20 h 29"/>
                  <a:gd name="T4" fmla="*/ 26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6" y="0"/>
                    </a:moveTo>
                    <a:cubicBezTo>
                      <a:pt x="34" y="0"/>
                      <a:pt x="40" y="10"/>
                      <a:pt x="39" y="20"/>
                    </a:cubicBezTo>
                    <a:cubicBezTo>
                      <a:pt x="17" y="29"/>
                      <a:pt x="0" y="1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8">
                <a:extLst>
                  <a:ext uri="{FF2B5EF4-FFF2-40B4-BE49-F238E27FC236}">
                    <a16:creationId xmlns:a16="http://schemas.microsoft.com/office/drawing/2014/main" id="{27987365-4251-4CE8-85F0-673D182467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824699" y="6672762"/>
                <a:ext cx="131153" cy="88130"/>
              </a:xfrm>
              <a:custGeom>
                <a:avLst/>
                <a:gdLst>
                  <a:gd name="T0" fmla="*/ 26 w 40"/>
                  <a:gd name="T1" fmla="*/ 0 h 29"/>
                  <a:gd name="T2" fmla="*/ 39 w 40"/>
                  <a:gd name="T3" fmla="*/ 20 h 29"/>
                  <a:gd name="T4" fmla="*/ 26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6" y="0"/>
                    </a:moveTo>
                    <a:cubicBezTo>
                      <a:pt x="34" y="0"/>
                      <a:pt x="40" y="10"/>
                      <a:pt x="39" y="20"/>
                    </a:cubicBezTo>
                    <a:cubicBezTo>
                      <a:pt x="17" y="29"/>
                      <a:pt x="0" y="10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Freeform 106">
                <a:extLst>
                  <a:ext uri="{FF2B5EF4-FFF2-40B4-BE49-F238E27FC236}">
                    <a16:creationId xmlns:a16="http://schemas.microsoft.com/office/drawing/2014/main" id="{ADF24862-C552-4C20-81BE-442F2C395B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041905" y="6742519"/>
                <a:ext cx="134697" cy="97107"/>
              </a:xfrm>
              <a:custGeom>
                <a:avLst/>
                <a:gdLst>
                  <a:gd name="T0" fmla="*/ 25 w 41"/>
                  <a:gd name="T1" fmla="*/ 0 h 32"/>
                  <a:gd name="T2" fmla="*/ 4 w 41"/>
                  <a:gd name="T3" fmla="*/ 18 h 32"/>
                  <a:gd name="T4" fmla="*/ 25 w 41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2">
                    <a:moveTo>
                      <a:pt x="25" y="0"/>
                    </a:moveTo>
                    <a:cubicBezTo>
                      <a:pt x="41" y="13"/>
                      <a:pt x="15" y="32"/>
                      <a:pt x="4" y="18"/>
                    </a:cubicBezTo>
                    <a:cubicBezTo>
                      <a:pt x="0" y="5"/>
                      <a:pt x="15" y="0"/>
                      <a:pt x="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Freeform 120">
                <a:extLst>
                  <a:ext uri="{FF2B5EF4-FFF2-40B4-BE49-F238E27FC236}">
                    <a16:creationId xmlns:a16="http://schemas.microsoft.com/office/drawing/2014/main" id="{4F77D9B4-41E1-4FAD-87DE-5AAC50ADDE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919107" y="626738"/>
                <a:ext cx="121406" cy="66913"/>
              </a:xfrm>
              <a:custGeom>
                <a:avLst/>
                <a:gdLst>
                  <a:gd name="T0" fmla="*/ 19 w 37"/>
                  <a:gd name="T1" fmla="*/ 0 h 22"/>
                  <a:gd name="T2" fmla="*/ 20 w 37"/>
                  <a:gd name="T3" fmla="*/ 22 h 22"/>
                  <a:gd name="T4" fmla="*/ 19 w 37"/>
                  <a:gd name="T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2">
                    <a:moveTo>
                      <a:pt x="19" y="0"/>
                    </a:moveTo>
                    <a:cubicBezTo>
                      <a:pt x="35" y="2"/>
                      <a:pt x="37" y="21"/>
                      <a:pt x="20" y="22"/>
                    </a:cubicBezTo>
                    <a:cubicBezTo>
                      <a:pt x="7" y="18"/>
                      <a:pt x="0" y="6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Freeform 120">
                <a:extLst>
                  <a:ext uri="{FF2B5EF4-FFF2-40B4-BE49-F238E27FC236}">
                    <a16:creationId xmlns:a16="http://schemas.microsoft.com/office/drawing/2014/main" id="{2DB77223-60E9-4F0B-B46B-03E08CC8D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927893" y="44855"/>
                <a:ext cx="121406" cy="66913"/>
              </a:xfrm>
              <a:custGeom>
                <a:avLst/>
                <a:gdLst>
                  <a:gd name="T0" fmla="*/ 19 w 37"/>
                  <a:gd name="T1" fmla="*/ 0 h 22"/>
                  <a:gd name="T2" fmla="*/ 20 w 37"/>
                  <a:gd name="T3" fmla="*/ 22 h 22"/>
                  <a:gd name="T4" fmla="*/ 19 w 37"/>
                  <a:gd name="T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2">
                    <a:moveTo>
                      <a:pt x="19" y="0"/>
                    </a:moveTo>
                    <a:cubicBezTo>
                      <a:pt x="35" y="2"/>
                      <a:pt x="37" y="21"/>
                      <a:pt x="20" y="22"/>
                    </a:cubicBezTo>
                    <a:cubicBezTo>
                      <a:pt x="7" y="18"/>
                      <a:pt x="0" y="6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Freeform 125">
                <a:extLst>
                  <a:ext uri="{FF2B5EF4-FFF2-40B4-BE49-F238E27FC236}">
                    <a16:creationId xmlns:a16="http://schemas.microsoft.com/office/drawing/2014/main" id="{F04FEF97-D8DA-481F-B511-E34BF206CC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5200185" y="4216179"/>
                <a:ext cx="147990" cy="79154"/>
              </a:xfrm>
              <a:custGeom>
                <a:avLst/>
                <a:gdLst>
                  <a:gd name="T0" fmla="*/ 22 w 45"/>
                  <a:gd name="T1" fmla="*/ 0 h 26"/>
                  <a:gd name="T2" fmla="*/ 28 w 45"/>
                  <a:gd name="T3" fmla="*/ 26 h 26"/>
                  <a:gd name="T4" fmla="*/ 22 w 45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26">
                    <a:moveTo>
                      <a:pt x="22" y="0"/>
                    </a:moveTo>
                    <a:cubicBezTo>
                      <a:pt x="32" y="2"/>
                      <a:pt x="45" y="22"/>
                      <a:pt x="28" y="26"/>
                    </a:cubicBezTo>
                    <a:cubicBezTo>
                      <a:pt x="9" y="24"/>
                      <a:pt x="0" y="9"/>
                      <a:pt x="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Freeform 137">
                <a:extLst>
                  <a:ext uri="{FF2B5EF4-FFF2-40B4-BE49-F238E27FC236}">
                    <a16:creationId xmlns:a16="http://schemas.microsoft.com/office/drawing/2014/main" id="{684A68E3-E8B8-4A8D-894B-4897411837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>
                <a:off x="4950091" y="1291429"/>
                <a:ext cx="127608" cy="93843"/>
              </a:xfrm>
              <a:custGeom>
                <a:avLst/>
                <a:gdLst>
                  <a:gd name="T0" fmla="*/ 23 w 39"/>
                  <a:gd name="T1" fmla="*/ 0 h 31"/>
                  <a:gd name="T2" fmla="*/ 17 w 39"/>
                  <a:gd name="T3" fmla="*/ 26 h 31"/>
                  <a:gd name="T4" fmla="*/ 23 w 39"/>
                  <a:gd name="T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31">
                    <a:moveTo>
                      <a:pt x="23" y="0"/>
                    </a:moveTo>
                    <a:cubicBezTo>
                      <a:pt x="39" y="3"/>
                      <a:pt x="39" y="31"/>
                      <a:pt x="17" y="26"/>
                    </a:cubicBezTo>
                    <a:cubicBezTo>
                      <a:pt x="0" y="6"/>
                      <a:pt x="15" y="5"/>
                      <a:pt x="2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0" name="Freeform 27">
              <a:extLst>
                <a:ext uri="{FF2B5EF4-FFF2-40B4-BE49-F238E27FC236}">
                  <a16:creationId xmlns:a16="http://schemas.microsoft.com/office/drawing/2014/main" id="{F55D84AF-1067-4FE4-B0EB-43F24AD276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661013" y="350324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79">
              <a:extLst>
                <a:ext uri="{FF2B5EF4-FFF2-40B4-BE49-F238E27FC236}">
                  <a16:creationId xmlns:a16="http://schemas.microsoft.com/office/drawing/2014/main" id="{15568EDC-338C-4C43-BDDC-AEE7ABBF6B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572232" y="664606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05">
              <a:extLst>
                <a:ext uri="{FF2B5EF4-FFF2-40B4-BE49-F238E27FC236}">
                  <a16:creationId xmlns:a16="http://schemas.microsoft.com/office/drawing/2014/main" id="{32847F98-C723-4E46-B38E-3663B1307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559440" y="5576149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07">
              <a:extLst>
                <a:ext uri="{FF2B5EF4-FFF2-40B4-BE49-F238E27FC236}">
                  <a16:creationId xmlns:a16="http://schemas.microsoft.com/office/drawing/2014/main" id="{A302BB8E-9ECC-43A3-ADE5-4F0316443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557167" y="523295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08">
              <a:extLst>
                <a:ext uri="{FF2B5EF4-FFF2-40B4-BE49-F238E27FC236}">
                  <a16:creationId xmlns:a16="http://schemas.microsoft.com/office/drawing/2014/main" id="{641EDB6D-A5B9-4C80-81BA-C19393F8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578048" y="6313133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09">
              <a:extLst>
                <a:ext uri="{FF2B5EF4-FFF2-40B4-BE49-F238E27FC236}">
                  <a16:creationId xmlns:a16="http://schemas.microsoft.com/office/drawing/2014/main" id="{12486072-D4E8-49EC-9D87-9FAB6DDC9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562064" y="5798469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11">
              <a:extLst>
                <a:ext uri="{FF2B5EF4-FFF2-40B4-BE49-F238E27FC236}">
                  <a16:creationId xmlns:a16="http://schemas.microsoft.com/office/drawing/2014/main" id="{A75C9080-A698-4EC9-A94B-9E46AB2E9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587049" y="6067525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22">
              <a:extLst>
                <a:ext uri="{FF2B5EF4-FFF2-40B4-BE49-F238E27FC236}">
                  <a16:creationId xmlns:a16="http://schemas.microsoft.com/office/drawing/2014/main" id="{FA3F50EB-6DFA-421D-92D4-F5FDCEF76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686217" y="612559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91">
              <a:extLst>
                <a:ext uri="{FF2B5EF4-FFF2-40B4-BE49-F238E27FC236}">
                  <a16:creationId xmlns:a16="http://schemas.microsoft.com/office/drawing/2014/main" id="{AEAFEEF1-8356-4736-A41B-3053EB3F67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589195" y="4737884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92">
              <a:extLst>
                <a:ext uri="{FF2B5EF4-FFF2-40B4-BE49-F238E27FC236}">
                  <a16:creationId xmlns:a16="http://schemas.microsoft.com/office/drawing/2014/main" id="{9B73B21C-C6F1-4849-A6DA-E19E5C2F46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596978" y="5011958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93">
              <a:extLst>
                <a:ext uri="{FF2B5EF4-FFF2-40B4-BE49-F238E27FC236}">
                  <a16:creationId xmlns:a16="http://schemas.microsoft.com/office/drawing/2014/main" id="{D1B82045-91D6-4169-95F3-9618F8FBC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591792" y="4219142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4">
              <a:extLst>
                <a:ext uri="{FF2B5EF4-FFF2-40B4-BE49-F238E27FC236}">
                  <a16:creationId xmlns:a16="http://schemas.microsoft.com/office/drawing/2014/main" id="{5A8BE583-6B49-41A1-9B35-ABAA96DB0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626052" y="2113298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95">
              <a:extLst>
                <a:ext uri="{FF2B5EF4-FFF2-40B4-BE49-F238E27FC236}">
                  <a16:creationId xmlns:a16="http://schemas.microsoft.com/office/drawing/2014/main" id="{4E7EB80A-55C4-43CF-A8C4-2A8EED3BE9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620738" y="4484397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96">
              <a:extLst>
                <a:ext uri="{FF2B5EF4-FFF2-40B4-BE49-F238E27FC236}">
                  <a16:creationId xmlns:a16="http://schemas.microsoft.com/office/drawing/2014/main" id="{54E83043-E3B9-437C-9309-D3DFE35D9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633453" y="3899613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97">
              <a:extLst>
                <a:ext uri="{FF2B5EF4-FFF2-40B4-BE49-F238E27FC236}">
                  <a16:creationId xmlns:a16="http://schemas.microsoft.com/office/drawing/2014/main" id="{118E1F8F-ADE8-462E-9645-5CF3D5E06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620719" y="2677705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98">
              <a:extLst>
                <a:ext uri="{FF2B5EF4-FFF2-40B4-BE49-F238E27FC236}">
                  <a16:creationId xmlns:a16="http://schemas.microsoft.com/office/drawing/2014/main" id="{CB15CC80-162D-44DE-8CED-86070CA72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620770" y="3238598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99">
              <a:extLst>
                <a:ext uri="{FF2B5EF4-FFF2-40B4-BE49-F238E27FC236}">
                  <a16:creationId xmlns:a16="http://schemas.microsoft.com/office/drawing/2014/main" id="{743A873D-8B0F-4201-A8A9-4781DA36E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604872" y="2912099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00">
              <a:extLst>
                <a:ext uri="{FF2B5EF4-FFF2-40B4-BE49-F238E27FC236}">
                  <a16:creationId xmlns:a16="http://schemas.microsoft.com/office/drawing/2014/main" id="{40A356E5-22A0-4BB9-B0F9-7963D1CF0E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637861" y="3595468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01">
              <a:extLst>
                <a:ext uri="{FF2B5EF4-FFF2-40B4-BE49-F238E27FC236}">
                  <a16:creationId xmlns:a16="http://schemas.microsoft.com/office/drawing/2014/main" id="{B052D2BC-803A-47A7-8EF0-151474482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633397" y="2399502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02">
              <a:extLst>
                <a:ext uri="{FF2B5EF4-FFF2-40B4-BE49-F238E27FC236}">
                  <a16:creationId xmlns:a16="http://schemas.microsoft.com/office/drawing/2014/main" id="{AF7DB253-E904-4527-8D7A-61EE667E8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654054" y="1821166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03">
              <a:extLst>
                <a:ext uri="{FF2B5EF4-FFF2-40B4-BE49-F238E27FC236}">
                  <a16:creationId xmlns:a16="http://schemas.microsoft.com/office/drawing/2014/main" id="{E624B753-CE23-4CCA-A907-2790BF0A4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651651" y="154747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04">
              <a:extLst>
                <a:ext uri="{FF2B5EF4-FFF2-40B4-BE49-F238E27FC236}">
                  <a16:creationId xmlns:a16="http://schemas.microsoft.com/office/drawing/2014/main" id="{E71412CB-A58F-47AB-8EB7-7E0FC2D0F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670003" y="5113673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13">
              <a:extLst>
                <a:ext uri="{FF2B5EF4-FFF2-40B4-BE49-F238E27FC236}">
                  <a16:creationId xmlns:a16="http://schemas.microsoft.com/office/drawing/2014/main" id="{2A61B834-48C5-4295-B1C7-DC0C8CE6EA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716003" y="2722490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14">
              <a:extLst>
                <a:ext uri="{FF2B5EF4-FFF2-40B4-BE49-F238E27FC236}">
                  <a16:creationId xmlns:a16="http://schemas.microsoft.com/office/drawing/2014/main" id="{10853FD7-EED1-46DF-BA80-496B8731AD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716143" y="395944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15">
              <a:extLst>
                <a:ext uri="{FF2B5EF4-FFF2-40B4-BE49-F238E27FC236}">
                  <a16:creationId xmlns:a16="http://schemas.microsoft.com/office/drawing/2014/main" id="{34B0E800-4960-4D36-9C80-22AE8F9E8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721856" y="3296586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17">
              <a:extLst>
                <a:ext uri="{FF2B5EF4-FFF2-40B4-BE49-F238E27FC236}">
                  <a16:creationId xmlns:a16="http://schemas.microsoft.com/office/drawing/2014/main" id="{3F9BCD44-CD7B-4FC2-AE8E-8A982CF115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733654" y="1600907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18">
              <a:extLst>
                <a:ext uri="{FF2B5EF4-FFF2-40B4-BE49-F238E27FC236}">
                  <a16:creationId xmlns:a16="http://schemas.microsoft.com/office/drawing/2014/main" id="{2FB3E0EB-FC6E-4FE9-B6CD-626BC3857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653260" y="903397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19">
              <a:extLst>
                <a:ext uri="{FF2B5EF4-FFF2-40B4-BE49-F238E27FC236}">
                  <a16:creationId xmlns:a16="http://schemas.microsoft.com/office/drawing/2014/main" id="{F1C28134-213B-4848-B474-5BDEF3701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651537" y="1172635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00">
              <a:extLst>
                <a:ext uri="{FF2B5EF4-FFF2-40B4-BE49-F238E27FC236}">
                  <a16:creationId xmlns:a16="http://schemas.microsoft.com/office/drawing/2014/main" id="{A22F685F-A9ED-4CB5-AA62-C96F5EFE8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7637860" y="43869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64514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7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17121B47-384D-4AA6-BFEE-9EB117D2A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21B0042-C18B-47EE-FDF4-E97C52A09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1560" y="765690"/>
            <a:ext cx="4773663" cy="33060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altLang="ko-KR" sz="5400"/>
              <a:t>Collision by rectangles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E21720-B03A-7E57-92DC-F43E1EA7C7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261" y="4431888"/>
            <a:ext cx="4054260" cy="1630547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altLang="ko-KR" sz="1400" cap="all" spc="600" dirty="0"/>
              <a:t>Collision of objects happens when 2 rectangles overlap and produce 3d rectangle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CB9C70C-9B50-4D83-B8B9-1A0FFA2CB1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952693" y="20697"/>
            <a:ext cx="1862695" cy="6816606"/>
            <a:chOff x="9952693" y="20697"/>
            <a:chExt cx="1862695" cy="6816606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6E1E57A5-A4F5-41D5-9E12-FA9144457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674062" y="20697"/>
              <a:ext cx="1141326" cy="6816606"/>
              <a:chOff x="5889776" y="13394"/>
              <a:chExt cx="1141326" cy="6816606"/>
            </a:xfrm>
          </p:grpSpPr>
          <p:sp>
            <p:nvSpPr>
              <p:cNvPr id="160" name="Freeform 8">
                <a:extLst>
                  <a:ext uri="{FF2B5EF4-FFF2-40B4-BE49-F238E27FC236}">
                    <a16:creationId xmlns:a16="http://schemas.microsoft.com/office/drawing/2014/main" id="{ADBCFAC3-B2EB-4241-B9C9-AC317FCE77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48443" y="6718576"/>
                <a:ext cx="131153" cy="88130"/>
              </a:xfrm>
              <a:custGeom>
                <a:avLst/>
                <a:gdLst>
                  <a:gd name="T0" fmla="*/ 26 w 40"/>
                  <a:gd name="T1" fmla="*/ 0 h 29"/>
                  <a:gd name="T2" fmla="*/ 39 w 40"/>
                  <a:gd name="T3" fmla="*/ 20 h 29"/>
                  <a:gd name="T4" fmla="*/ 26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6" y="0"/>
                    </a:moveTo>
                    <a:cubicBezTo>
                      <a:pt x="34" y="0"/>
                      <a:pt x="40" y="10"/>
                      <a:pt x="39" y="20"/>
                    </a:cubicBezTo>
                    <a:cubicBezTo>
                      <a:pt x="17" y="29"/>
                      <a:pt x="0" y="10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Freeform 10">
                <a:extLst>
                  <a:ext uri="{FF2B5EF4-FFF2-40B4-BE49-F238E27FC236}">
                    <a16:creationId xmlns:a16="http://schemas.microsoft.com/office/drawing/2014/main" id="{86F38B84-C3BC-48A8-9EEF-3077223C40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15468" y="152241"/>
                <a:ext cx="138242" cy="88130"/>
              </a:xfrm>
              <a:custGeom>
                <a:avLst/>
                <a:gdLst>
                  <a:gd name="T0" fmla="*/ 22 w 42"/>
                  <a:gd name="T1" fmla="*/ 0 h 29"/>
                  <a:gd name="T2" fmla="*/ 14 w 42"/>
                  <a:gd name="T3" fmla="*/ 25 h 29"/>
                  <a:gd name="T4" fmla="*/ 22 w 42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9">
                    <a:moveTo>
                      <a:pt x="22" y="0"/>
                    </a:moveTo>
                    <a:cubicBezTo>
                      <a:pt x="42" y="7"/>
                      <a:pt x="28" y="29"/>
                      <a:pt x="14" y="25"/>
                    </a:cubicBezTo>
                    <a:cubicBezTo>
                      <a:pt x="0" y="18"/>
                      <a:pt x="8" y="1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reeform 15">
                <a:extLst>
                  <a:ext uri="{FF2B5EF4-FFF2-40B4-BE49-F238E27FC236}">
                    <a16:creationId xmlns:a16="http://schemas.microsoft.com/office/drawing/2014/main" id="{E288352D-6F27-4727-9241-658737B623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19398" y="666438"/>
                <a:ext cx="121406" cy="72626"/>
              </a:xfrm>
              <a:custGeom>
                <a:avLst/>
                <a:gdLst>
                  <a:gd name="T0" fmla="*/ 16 w 37"/>
                  <a:gd name="T1" fmla="*/ 0 h 24"/>
                  <a:gd name="T2" fmla="*/ 11 w 37"/>
                  <a:gd name="T3" fmla="*/ 24 h 24"/>
                  <a:gd name="T4" fmla="*/ 16 w 37"/>
                  <a:gd name="T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4">
                    <a:moveTo>
                      <a:pt x="16" y="0"/>
                    </a:moveTo>
                    <a:cubicBezTo>
                      <a:pt x="37" y="6"/>
                      <a:pt x="30" y="20"/>
                      <a:pt x="11" y="24"/>
                    </a:cubicBezTo>
                    <a:cubicBezTo>
                      <a:pt x="0" y="17"/>
                      <a:pt x="5" y="3"/>
                      <a:pt x="1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Freeform 18">
                <a:extLst>
                  <a:ext uri="{FF2B5EF4-FFF2-40B4-BE49-F238E27FC236}">
                    <a16:creationId xmlns:a16="http://schemas.microsoft.com/office/drawing/2014/main" id="{6AC265CB-8E11-45EF-8A58-9FCB96E0D9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22812" y="409695"/>
                <a:ext cx="138242" cy="78339"/>
              </a:xfrm>
              <a:custGeom>
                <a:avLst/>
                <a:gdLst>
                  <a:gd name="T0" fmla="*/ 6 w 42"/>
                  <a:gd name="T1" fmla="*/ 6 h 26"/>
                  <a:gd name="T2" fmla="*/ 21 w 42"/>
                  <a:gd name="T3" fmla="*/ 26 h 26"/>
                  <a:gd name="T4" fmla="*/ 6 w 42"/>
                  <a:gd name="T5" fmla="*/ 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6">
                    <a:moveTo>
                      <a:pt x="6" y="6"/>
                    </a:moveTo>
                    <a:cubicBezTo>
                      <a:pt x="25" y="0"/>
                      <a:pt x="42" y="17"/>
                      <a:pt x="21" y="26"/>
                    </a:cubicBezTo>
                    <a:cubicBezTo>
                      <a:pt x="9" y="26"/>
                      <a:pt x="0" y="16"/>
                      <a:pt x="6" y="6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Freeform 19">
                <a:extLst>
                  <a:ext uri="{FF2B5EF4-FFF2-40B4-BE49-F238E27FC236}">
                    <a16:creationId xmlns:a16="http://schemas.microsoft.com/office/drawing/2014/main" id="{DABD6D60-E6DC-4EFB-B755-7954BBAB80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12730" y="2096571"/>
                <a:ext cx="124951" cy="69362"/>
              </a:xfrm>
              <a:custGeom>
                <a:avLst/>
                <a:gdLst>
                  <a:gd name="T0" fmla="*/ 16 w 38"/>
                  <a:gd name="T1" fmla="*/ 0 h 23"/>
                  <a:gd name="T2" fmla="*/ 10 w 38"/>
                  <a:gd name="T3" fmla="*/ 23 h 23"/>
                  <a:gd name="T4" fmla="*/ 16 w 38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3">
                    <a:moveTo>
                      <a:pt x="16" y="0"/>
                    </a:moveTo>
                    <a:cubicBezTo>
                      <a:pt x="38" y="8"/>
                      <a:pt x="31" y="18"/>
                      <a:pt x="10" y="23"/>
                    </a:cubicBezTo>
                    <a:cubicBezTo>
                      <a:pt x="0" y="16"/>
                      <a:pt x="4" y="3"/>
                      <a:pt x="1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" name="Freeform 20">
                <a:extLst>
                  <a:ext uri="{FF2B5EF4-FFF2-40B4-BE49-F238E27FC236}">
                    <a16:creationId xmlns:a16="http://schemas.microsoft.com/office/drawing/2014/main" id="{CF6F209B-B481-49BF-87A6-6201C22D8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97493" y="2294129"/>
                <a:ext cx="128495" cy="78339"/>
              </a:xfrm>
              <a:custGeom>
                <a:avLst/>
                <a:gdLst>
                  <a:gd name="T0" fmla="*/ 24 w 39"/>
                  <a:gd name="T1" fmla="*/ 0 h 26"/>
                  <a:gd name="T2" fmla="*/ 20 w 39"/>
                  <a:gd name="T3" fmla="*/ 26 h 26"/>
                  <a:gd name="T4" fmla="*/ 24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4" y="0"/>
                    </a:moveTo>
                    <a:cubicBezTo>
                      <a:pt x="39" y="3"/>
                      <a:pt x="36" y="26"/>
                      <a:pt x="20" y="26"/>
                    </a:cubicBezTo>
                    <a:cubicBezTo>
                      <a:pt x="0" y="18"/>
                      <a:pt x="3" y="3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" name="Freeform 22">
                <a:extLst>
                  <a:ext uri="{FF2B5EF4-FFF2-40B4-BE49-F238E27FC236}">
                    <a16:creationId xmlns:a16="http://schemas.microsoft.com/office/drawing/2014/main" id="{F1FA7743-5F0C-45CC-8886-3340214982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66832" y="1123972"/>
                <a:ext cx="150648" cy="99554"/>
              </a:xfrm>
              <a:custGeom>
                <a:avLst/>
                <a:gdLst>
                  <a:gd name="T0" fmla="*/ 26 w 46"/>
                  <a:gd name="T1" fmla="*/ 0 h 33"/>
                  <a:gd name="T2" fmla="*/ 38 w 46"/>
                  <a:gd name="T3" fmla="*/ 22 h 33"/>
                  <a:gd name="T4" fmla="*/ 26 w 46"/>
                  <a:gd name="T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6" h="33">
                    <a:moveTo>
                      <a:pt x="26" y="0"/>
                    </a:moveTo>
                    <a:cubicBezTo>
                      <a:pt x="29" y="0"/>
                      <a:pt x="46" y="16"/>
                      <a:pt x="38" y="22"/>
                    </a:cubicBezTo>
                    <a:cubicBezTo>
                      <a:pt x="16" y="33"/>
                      <a:pt x="0" y="5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" name="Freeform 23">
                <a:extLst>
                  <a:ext uri="{FF2B5EF4-FFF2-40B4-BE49-F238E27FC236}">
                    <a16:creationId xmlns:a16="http://schemas.microsoft.com/office/drawing/2014/main" id="{916D9D0F-5354-4875-9938-6387BFAEA3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80519" y="911406"/>
                <a:ext cx="134697" cy="81603"/>
              </a:xfrm>
              <a:custGeom>
                <a:avLst/>
                <a:gdLst>
                  <a:gd name="T0" fmla="*/ 19 w 41"/>
                  <a:gd name="T1" fmla="*/ 0 h 27"/>
                  <a:gd name="T2" fmla="*/ 8 w 41"/>
                  <a:gd name="T3" fmla="*/ 20 h 27"/>
                  <a:gd name="T4" fmla="*/ 19 w 41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7">
                    <a:moveTo>
                      <a:pt x="19" y="0"/>
                    </a:moveTo>
                    <a:cubicBezTo>
                      <a:pt x="41" y="10"/>
                      <a:pt x="28" y="27"/>
                      <a:pt x="8" y="20"/>
                    </a:cubicBezTo>
                    <a:cubicBezTo>
                      <a:pt x="0" y="8"/>
                      <a:pt x="7" y="2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" name="Freeform 26">
                <a:extLst>
                  <a:ext uri="{FF2B5EF4-FFF2-40B4-BE49-F238E27FC236}">
                    <a16:creationId xmlns:a16="http://schemas.microsoft.com/office/drawing/2014/main" id="{0E294183-C628-4365-B907-E607D3DB12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67743" y="1395113"/>
                <a:ext cx="127608" cy="78339"/>
              </a:xfrm>
              <a:custGeom>
                <a:avLst/>
                <a:gdLst>
                  <a:gd name="T0" fmla="*/ 24 w 39"/>
                  <a:gd name="T1" fmla="*/ 0 h 26"/>
                  <a:gd name="T2" fmla="*/ 20 w 39"/>
                  <a:gd name="T3" fmla="*/ 25 h 26"/>
                  <a:gd name="T4" fmla="*/ 24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4" y="0"/>
                    </a:moveTo>
                    <a:cubicBezTo>
                      <a:pt x="39" y="2"/>
                      <a:pt x="36" y="26"/>
                      <a:pt x="20" y="25"/>
                    </a:cubicBezTo>
                    <a:cubicBezTo>
                      <a:pt x="0" y="18"/>
                      <a:pt x="3" y="3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" name="Freeform 27">
                <a:extLst>
                  <a:ext uri="{FF2B5EF4-FFF2-40B4-BE49-F238E27FC236}">
                    <a16:creationId xmlns:a16="http://schemas.microsoft.com/office/drawing/2014/main" id="{86EA8FAD-5BF8-4312-84E8-774BCEBB41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58219" y="1832215"/>
                <a:ext cx="131153" cy="93843"/>
              </a:xfrm>
              <a:custGeom>
                <a:avLst/>
                <a:gdLst>
                  <a:gd name="T0" fmla="*/ 22 w 40"/>
                  <a:gd name="T1" fmla="*/ 0 h 31"/>
                  <a:gd name="T2" fmla="*/ 16 w 40"/>
                  <a:gd name="T3" fmla="*/ 25 h 31"/>
                  <a:gd name="T4" fmla="*/ 22 w 40"/>
                  <a:gd name="T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1">
                    <a:moveTo>
                      <a:pt x="22" y="0"/>
                    </a:moveTo>
                    <a:cubicBezTo>
                      <a:pt x="39" y="3"/>
                      <a:pt x="40" y="31"/>
                      <a:pt x="16" y="25"/>
                    </a:cubicBezTo>
                    <a:cubicBezTo>
                      <a:pt x="0" y="7"/>
                      <a:pt x="13" y="4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" name="Freeform 28">
                <a:extLst>
                  <a:ext uri="{FF2B5EF4-FFF2-40B4-BE49-F238E27FC236}">
                    <a16:creationId xmlns:a16="http://schemas.microsoft.com/office/drawing/2014/main" id="{3464AF92-0BBD-433C-B88A-B18E00B14D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45303" y="1609623"/>
                <a:ext cx="127608" cy="69362"/>
              </a:xfrm>
              <a:custGeom>
                <a:avLst/>
                <a:gdLst>
                  <a:gd name="T0" fmla="*/ 16 w 39"/>
                  <a:gd name="T1" fmla="*/ 0 h 23"/>
                  <a:gd name="T2" fmla="*/ 11 w 39"/>
                  <a:gd name="T3" fmla="*/ 23 h 23"/>
                  <a:gd name="T4" fmla="*/ 16 w 3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3">
                    <a:moveTo>
                      <a:pt x="16" y="0"/>
                    </a:moveTo>
                    <a:cubicBezTo>
                      <a:pt x="39" y="7"/>
                      <a:pt x="31" y="17"/>
                      <a:pt x="11" y="23"/>
                    </a:cubicBezTo>
                    <a:cubicBezTo>
                      <a:pt x="0" y="16"/>
                      <a:pt x="4" y="2"/>
                      <a:pt x="1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" name="Freeform 30">
                <a:extLst>
                  <a:ext uri="{FF2B5EF4-FFF2-40B4-BE49-F238E27FC236}">
                    <a16:creationId xmlns:a16="http://schemas.microsoft.com/office/drawing/2014/main" id="{F4CE669E-8A98-4951-BC23-D1A03B0181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920553" y="1152725"/>
                <a:ext cx="9748" cy="5712"/>
              </a:xfrm>
              <a:custGeom>
                <a:avLst/>
                <a:gdLst>
                  <a:gd name="T0" fmla="*/ 1 w 3"/>
                  <a:gd name="T1" fmla="*/ 0 h 2"/>
                  <a:gd name="T2" fmla="*/ 2 w 3"/>
                  <a:gd name="T3" fmla="*/ 2 h 2"/>
                  <a:gd name="T4" fmla="*/ 1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cubicBezTo>
                      <a:pt x="2" y="1"/>
                      <a:pt x="3" y="2"/>
                      <a:pt x="2" y="2"/>
                    </a:cubicBezTo>
                    <a:cubicBezTo>
                      <a:pt x="1" y="2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" name="Freeform 43">
                <a:extLst>
                  <a:ext uri="{FF2B5EF4-FFF2-40B4-BE49-F238E27FC236}">
                    <a16:creationId xmlns:a16="http://schemas.microsoft.com/office/drawing/2014/main" id="{5BB7130C-3DF5-4615-BD83-A75F700915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634545" y="860614"/>
                <a:ext cx="143559" cy="75075"/>
              </a:xfrm>
              <a:custGeom>
                <a:avLst/>
                <a:gdLst>
                  <a:gd name="T0" fmla="*/ 28 w 44"/>
                  <a:gd name="T1" fmla="*/ 0 h 25"/>
                  <a:gd name="T2" fmla="*/ 25 w 44"/>
                  <a:gd name="T3" fmla="*/ 25 h 25"/>
                  <a:gd name="T4" fmla="*/ 28 w 44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25">
                    <a:moveTo>
                      <a:pt x="28" y="0"/>
                    </a:moveTo>
                    <a:cubicBezTo>
                      <a:pt x="44" y="2"/>
                      <a:pt x="38" y="22"/>
                      <a:pt x="25" y="25"/>
                    </a:cubicBezTo>
                    <a:cubicBezTo>
                      <a:pt x="0" y="25"/>
                      <a:pt x="9" y="5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" name="Freeform 51">
                <a:extLst>
                  <a:ext uri="{FF2B5EF4-FFF2-40B4-BE49-F238E27FC236}">
                    <a16:creationId xmlns:a16="http://schemas.microsoft.com/office/drawing/2014/main" id="{EACB7AF9-EA00-4414-8437-3FDDB2E082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607514" y="1015030"/>
                <a:ext cx="115202" cy="90579"/>
              </a:xfrm>
              <a:custGeom>
                <a:avLst/>
                <a:gdLst>
                  <a:gd name="T0" fmla="*/ 19 w 35"/>
                  <a:gd name="T1" fmla="*/ 0 h 30"/>
                  <a:gd name="T2" fmla="*/ 33 w 35"/>
                  <a:gd name="T3" fmla="*/ 15 h 30"/>
                  <a:gd name="T4" fmla="*/ 25 w 35"/>
                  <a:gd name="T5" fmla="*/ 19 h 30"/>
                  <a:gd name="T6" fmla="*/ 19 w 35"/>
                  <a:gd name="T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30">
                    <a:moveTo>
                      <a:pt x="19" y="0"/>
                    </a:moveTo>
                    <a:cubicBezTo>
                      <a:pt x="26" y="0"/>
                      <a:pt x="35" y="8"/>
                      <a:pt x="33" y="15"/>
                    </a:cubicBezTo>
                    <a:cubicBezTo>
                      <a:pt x="30" y="12"/>
                      <a:pt x="27" y="17"/>
                      <a:pt x="25" y="19"/>
                    </a:cubicBezTo>
                    <a:cubicBezTo>
                      <a:pt x="7" y="30"/>
                      <a:pt x="0" y="5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Freeform 52">
                <a:extLst>
                  <a:ext uri="{FF2B5EF4-FFF2-40B4-BE49-F238E27FC236}">
                    <a16:creationId xmlns:a16="http://schemas.microsoft.com/office/drawing/2014/main" id="{FC2519C3-3C5A-43C9-9ECF-D097278C18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604519" y="450599"/>
                <a:ext cx="118747" cy="81603"/>
              </a:xfrm>
              <a:custGeom>
                <a:avLst/>
                <a:gdLst>
                  <a:gd name="T0" fmla="*/ 21 w 36"/>
                  <a:gd name="T1" fmla="*/ 0 h 27"/>
                  <a:gd name="T2" fmla="*/ 22 w 36"/>
                  <a:gd name="T3" fmla="*/ 27 h 27"/>
                  <a:gd name="T4" fmla="*/ 21 w 36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21" y="0"/>
                    </a:moveTo>
                    <a:cubicBezTo>
                      <a:pt x="33" y="3"/>
                      <a:pt x="36" y="23"/>
                      <a:pt x="22" y="27"/>
                    </a:cubicBezTo>
                    <a:cubicBezTo>
                      <a:pt x="3" y="25"/>
                      <a:pt x="0" y="1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" name="Freeform 53">
                <a:extLst>
                  <a:ext uri="{FF2B5EF4-FFF2-40B4-BE49-F238E27FC236}">
                    <a16:creationId xmlns:a16="http://schemas.microsoft.com/office/drawing/2014/main" id="{62D72422-4E61-4321-BD7E-B56CC4B1A8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95600" y="1253803"/>
                <a:ext cx="127608" cy="79154"/>
              </a:xfrm>
              <a:custGeom>
                <a:avLst/>
                <a:gdLst>
                  <a:gd name="T0" fmla="*/ 24 w 39"/>
                  <a:gd name="T1" fmla="*/ 0 h 26"/>
                  <a:gd name="T2" fmla="*/ 20 w 39"/>
                  <a:gd name="T3" fmla="*/ 26 h 26"/>
                  <a:gd name="T4" fmla="*/ 24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4" y="0"/>
                    </a:moveTo>
                    <a:cubicBezTo>
                      <a:pt x="39" y="3"/>
                      <a:pt x="36" y="26"/>
                      <a:pt x="20" y="26"/>
                    </a:cubicBezTo>
                    <a:cubicBezTo>
                      <a:pt x="0" y="18"/>
                      <a:pt x="3" y="3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Freeform 54">
                <a:extLst>
                  <a:ext uri="{FF2B5EF4-FFF2-40B4-BE49-F238E27FC236}">
                    <a16:creationId xmlns:a16="http://schemas.microsoft.com/office/drawing/2014/main" id="{05F207C0-A03D-4E9A-803E-D82A7BA7E5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81447" y="614227"/>
                <a:ext cx="134697" cy="105266"/>
              </a:xfrm>
              <a:custGeom>
                <a:avLst/>
                <a:gdLst>
                  <a:gd name="T0" fmla="*/ 28 w 41"/>
                  <a:gd name="T1" fmla="*/ 2 h 35"/>
                  <a:gd name="T2" fmla="*/ 40 w 41"/>
                  <a:gd name="T3" fmla="*/ 21 h 35"/>
                  <a:gd name="T4" fmla="*/ 28 w 41"/>
                  <a:gd name="T5" fmla="*/ 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5">
                    <a:moveTo>
                      <a:pt x="28" y="2"/>
                    </a:moveTo>
                    <a:cubicBezTo>
                      <a:pt x="37" y="0"/>
                      <a:pt x="41" y="13"/>
                      <a:pt x="40" y="21"/>
                    </a:cubicBezTo>
                    <a:cubicBezTo>
                      <a:pt x="22" y="35"/>
                      <a:pt x="0" y="10"/>
                      <a:pt x="28" y="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" name="Freeform 55">
                <a:extLst>
                  <a:ext uri="{FF2B5EF4-FFF2-40B4-BE49-F238E27FC236}">
                    <a16:creationId xmlns:a16="http://schemas.microsoft.com/office/drawing/2014/main" id="{255DAFDD-E023-4FF2-A2A7-6F405C8FCB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95460" y="1463404"/>
                <a:ext cx="131153" cy="69362"/>
              </a:xfrm>
              <a:custGeom>
                <a:avLst/>
                <a:gdLst>
                  <a:gd name="T0" fmla="*/ 24 w 40"/>
                  <a:gd name="T1" fmla="*/ 0 h 23"/>
                  <a:gd name="T2" fmla="*/ 25 w 40"/>
                  <a:gd name="T3" fmla="*/ 23 h 23"/>
                  <a:gd name="T4" fmla="*/ 24 w 40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3">
                    <a:moveTo>
                      <a:pt x="24" y="0"/>
                    </a:moveTo>
                    <a:cubicBezTo>
                      <a:pt x="40" y="0"/>
                      <a:pt x="38" y="20"/>
                      <a:pt x="25" y="23"/>
                    </a:cubicBezTo>
                    <a:cubicBezTo>
                      <a:pt x="0" y="22"/>
                      <a:pt x="6" y="3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" name="Freeform 56">
                <a:extLst>
                  <a:ext uri="{FF2B5EF4-FFF2-40B4-BE49-F238E27FC236}">
                    <a16:creationId xmlns:a16="http://schemas.microsoft.com/office/drawing/2014/main" id="{75169B61-B4D2-4C2A-BF18-EB0AC8DE6A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95156" y="2293440"/>
                <a:ext cx="128495" cy="72626"/>
              </a:xfrm>
              <a:custGeom>
                <a:avLst/>
                <a:gdLst>
                  <a:gd name="T0" fmla="*/ 21 w 39"/>
                  <a:gd name="T1" fmla="*/ 0 h 24"/>
                  <a:gd name="T2" fmla="*/ 22 w 39"/>
                  <a:gd name="T3" fmla="*/ 24 h 24"/>
                  <a:gd name="T4" fmla="*/ 21 w 39"/>
                  <a:gd name="T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4">
                    <a:moveTo>
                      <a:pt x="21" y="0"/>
                    </a:moveTo>
                    <a:cubicBezTo>
                      <a:pt x="37" y="0"/>
                      <a:pt x="39" y="23"/>
                      <a:pt x="22" y="24"/>
                    </a:cubicBezTo>
                    <a:cubicBezTo>
                      <a:pt x="7" y="22"/>
                      <a:pt x="0" y="5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" name="Freeform 57">
                <a:extLst>
                  <a:ext uri="{FF2B5EF4-FFF2-40B4-BE49-F238E27FC236}">
                    <a16:creationId xmlns:a16="http://schemas.microsoft.com/office/drawing/2014/main" id="{32FBF9CB-F983-4A89-A0D9-37056BB65B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81609" y="1673149"/>
                <a:ext cx="140901" cy="93843"/>
              </a:xfrm>
              <a:custGeom>
                <a:avLst/>
                <a:gdLst>
                  <a:gd name="T0" fmla="*/ 27 w 43"/>
                  <a:gd name="T1" fmla="*/ 3 h 31"/>
                  <a:gd name="T2" fmla="*/ 40 w 43"/>
                  <a:gd name="T3" fmla="*/ 23 h 31"/>
                  <a:gd name="T4" fmla="*/ 27 w 43"/>
                  <a:gd name="T5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1">
                    <a:moveTo>
                      <a:pt x="27" y="3"/>
                    </a:moveTo>
                    <a:cubicBezTo>
                      <a:pt x="35" y="0"/>
                      <a:pt x="43" y="17"/>
                      <a:pt x="40" y="23"/>
                    </a:cubicBezTo>
                    <a:cubicBezTo>
                      <a:pt x="21" y="31"/>
                      <a:pt x="0" y="15"/>
                      <a:pt x="27" y="3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" name="Freeform 59">
                <a:extLst>
                  <a:ext uri="{FF2B5EF4-FFF2-40B4-BE49-F238E27FC236}">
                    <a16:creationId xmlns:a16="http://schemas.microsoft.com/office/drawing/2014/main" id="{F0884E69-5FA6-4C8C-A64C-DBB313AC2C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61059" y="255502"/>
                <a:ext cx="124063" cy="78339"/>
              </a:xfrm>
              <a:custGeom>
                <a:avLst/>
                <a:gdLst>
                  <a:gd name="T0" fmla="*/ 22 w 38"/>
                  <a:gd name="T1" fmla="*/ 0 h 26"/>
                  <a:gd name="T2" fmla="*/ 18 w 38"/>
                  <a:gd name="T3" fmla="*/ 26 h 26"/>
                  <a:gd name="T4" fmla="*/ 22 w 38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6">
                    <a:moveTo>
                      <a:pt x="22" y="0"/>
                    </a:moveTo>
                    <a:cubicBezTo>
                      <a:pt x="38" y="3"/>
                      <a:pt x="33" y="25"/>
                      <a:pt x="18" y="26"/>
                    </a:cubicBezTo>
                    <a:cubicBezTo>
                      <a:pt x="0" y="20"/>
                      <a:pt x="6" y="3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" name="Freeform 60">
                <a:extLst>
                  <a:ext uri="{FF2B5EF4-FFF2-40B4-BE49-F238E27FC236}">
                    <a16:creationId xmlns:a16="http://schemas.microsoft.com/office/drawing/2014/main" id="{ED1FD4E2-312B-48A6-9F17-2D0BD4CFB3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56290" y="1902943"/>
                <a:ext cx="131153" cy="69362"/>
              </a:xfrm>
              <a:custGeom>
                <a:avLst/>
                <a:gdLst>
                  <a:gd name="T0" fmla="*/ 24 w 40"/>
                  <a:gd name="T1" fmla="*/ 0 h 23"/>
                  <a:gd name="T2" fmla="*/ 25 w 40"/>
                  <a:gd name="T3" fmla="*/ 23 h 23"/>
                  <a:gd name="T4" fmla="*/ 24 w 40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3">
                    <a:moveTo>
                      <a:pt x="24" y="0"/>
                    </a:moveTo>
                    <a:cubicBezTo>
                      <a:pt x="40" y="0"/>
                      <a:pt x="38" y="20"/>
                      <a:pt x="25" y="23"/>
                    </a:cubicBezTo>
                    <a:cubicBezTo>
                      <a:pt x="0" y="22"/>
                      <a:pt x="6" y="4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" name="Freeform 61">
                <a:extLst>
                  <a:ext uri="{FF2B5EF4-FFF2-40B4-BE49-F238E27FC236}">
                    <a16:creationId xmlns:a16="http://schemas.microsoft.com/office/drawing/2014/main" id="{EA111918-CFCC-4C23-ADF2-ABCC68A7C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22587" y="2137303"/>
                <a:ext cx="137356" cy="99554"/>
              </a:xfrm>
              <a:custGeom>
                <a:avLst/>
                <a:gdLst>
                  <a:gd name="T0" fmla="*/ 25 w 42"/>
                  <a:gd name="T1" fmla="*/ 1 h 33"/>
                  <a:gd name="T2" fmla="*/ 4 w 42"/>
                  <a:gd name="T3" fmla="*/ 19 h 33"/>
                  <a:gd name="T4" fmla="*/ 25 w 42"/>
                  <a:gd name="T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3">
                    <a:moveTo>
                      <a:pt x="25" y="1"/>
                    </a:moveTo>
                    <a:cubicBezTo>
                      <a:pt x="42" y="14"/>
                      <a:pt x="15" y="33"/>
                      <a:pt x="4" y="19"/>
                    </a:cubicBezTo>
                    <a:cubicBezTo>
                      <a:pt x="0" y="5"/>
                      <a:pt x="16" y="0"/>
                      <a:pt x="25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78">
                <a:extLst>
                  <a:ext uri="{FF2B5EF4-FFF2-40B4-BE49-F238E27FC236}">
                    <a16:creationId xmlns:a16="http://schemas.microsoft.com/office/drawing/2014/main" id="{7E5CA7B2-3753-4B7D-A722-D95342BB8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41825" y="721042"/>
                <a:ext cx="147990" cy="75075"/>
              </a:xfrm>
              <a:custGeom>
                <a:avLst/>
                <a:gdLst>
                  <a:gd name="T0" fmla="*/ 22 w 45"/>
                  <a:gd name="T1" fmla="*/ 0 h 25"/>
                  <a:gd name="T2" fmla="*/ 28 w 45"/>
                  <a:gd name="T3" fmla="*/ 25 h 25"/>
                  <a:gd name="T4" fmla="*/ 22 w 45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25">
                    <a:moveTo>
                      <a:pt x="22" y="0"/>
                    </a:moveTo>
                    <a:cubicBezTo>
                      <a:pt x="32" y="1"/>
                      <a:pt x="45" y="21"/>
                      <a:pt x="28" y="25"/>
                    </a:cubicBezTo>
                    <a:cubicBezTo>
                      <a:pt x="9" y="23"/>
                      <a:pt x="0" y="9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79">
                <a:extLst>
                  <a:ext uri="{FF2B5EF4-FFF2-40B4-BE49-F238E27FC236}">
                    <a16:creationId xmlns:a16="http://schemas.microsoft.com/office/drawing/2014/main" id="{CC9214A9-8EEB-41B0-83FB-80BEBD9652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54197" y="952087"/>
                <a:ext cx="124063" cy="69362"/>
              </a:xfrm>
              <a:custGeom>
                <a:avLst/>
                <a:gdLst>
                  <a:gd name="T0" fmla="*/ 20 w 38"/>
                  <a:gd name="T1" fmla="*/ 0 h 23"/>
                  <a:gd name="T2" fmla="*/ 20 w 38"/>
                  <a:gd name="T3" fmla="*/ 22 h 23"/>
                  <a:gd name="T4" fmla="*/ 20 w 38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3">
                    <a:moveTo>
                      <a:pt x="20" y="0"/>
                    </a:moveTo>
                    <a:cubicBezTo>
                      <a:pt x="37" y="3"/>
                      <a:pt x="38" y="23"/>
                      <a:pt x="20" y="22"/>
                    </a:cubicBezTo>
                    <a:cubicBezTo>
                      <a:pt x="8" y="18"/>
                      <a:pt x="0" y="5"/>
                      <a:pt x="2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" name="Freeform 80">
                <a:extLst>
                  <a:ext uri="{FF2B5EF4-FFF2-40B4-BE49-F238E27FC236}">
                    <a16:creationId xmlns:a16="http://schemas.microsoft.com/office/drawing/2014/main" id="{33157A90-4AF1-4A40-8125-803407C021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48856" y="1189882"/>
                <a:ext cx="124951" cy="66098"/>
              </a:xfrm>
              <a:custGeom>
                <a:avLst/>
                <a:gdLst>
                  <a:gd name="T0" fmla="*/ 21 w 38"/>
                  <a:gd name="T1" fmla="*/ 0 h 22"/>
                  <a:gd name="T2" fmla="*/ 21 w 38"/>
                  <a:gd name="T3" fmla="*/ 22 h 22"/>
                  <a:gd name="T4" fmla="*/ 21 w 38"/>
                  <a:gd name="T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2">
                    <a:moveTo>
                      <a:pt x="21" y="0"/>
                    </a:moveTo>
                    <a:cubicBezTo>
                      <a:pt x="37" y="2"/>
                      <a:pt x="38" y="20"/>
                      <a:pt x="21" y="22"/>
                    </a:cubicBezTo>
                    <a:cubicBezTo>
                      <a:pt x="9" y="16"/>
                      <a:pt x="0" y="6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" name="Freeform 81">
                <a:extLst>
                  <a:ext uri="{FF2B5EF4-FFF2-40B4-BE49-F238E27FC236}">
                    <a16:creationId xmlns:a16="http://schemas.microsoft.com/office/drawing/2014/main" id="{32D1FB24-5EA3-488F-913F-B3C1BB0367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31906" y="2202936"/>
                <a:ext cx="140901" cy="90579"/>
              </a:xfrm>
              <a:custGeom>
                <a:avLst/>
                <a:gdLst>
                  <a:gd name="T0" fmla="*/ 27 w 43"/>
                  <a:gd name="T1" fmla="*/ 3 h 30"/>
                  <a:gd name="T2" fmla="*/ 40 w 43"/>
                  <a:gd name="T3" fmla="*/ 22 h 30"/>
                  <a:gd name="T4" fmla="*/ 27 w 43"/>
                  <a:gd name="T5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0">
                    <a:moveTo>
                      <a:pt x="27" y="3"/>
                    </a:moveTo>
                    <a:cubicBezTo>
                      <a:pt x="35" y="0"/>
                      <a:pt x="43" y="16"/>
                      <a:pt x="40" y="22"/>
                    </a:cubicBezTo>
                    <a:cubicBezTo>
                      <a:pt x="21" y="30"/>
                      <a:pt x="0" y="15"/>
                      <a:pt x="27" y="3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" name="Freeform 82">
                <a:extLst>
                  <a:ext uri="{FF2B5EF4-FFF2-40B4-BE49-F238E27FC236}">
                    <a16:creationId xmlns:a16="http://schemas.microsoft.com/office/drawing/2014/main" id="{58FC3262-B888-4936-87A0-9A494483A3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39742" y="1980483"/>
                <a:ext cx="128495" cy="69362"/>
              </a:xfrm>
              <a:custGeom>
                <a:avLst/>
                <a:gdLst>
                  <a:gd name="T0" fmla="*/ 16 w 39"/>
                  <a:gd name="T1" fmla="*/ 0 h 23"/>
                  <a:gd name="T2" fmla="*/ 10 w 39"/>
                  <a:gd name="T3" fmla="*/ 23 h 23"/>
                  <a:gd name="T4" fmla="*/ 16 w 3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3">
                    <a:moveTo>
                      <a:pt x="16" y="0"/>
                    </a:moveTo>
                    <a:cubicBezTo>
                      <a:pt x="39" y="8"/>
                      <a:pt x="31" y="18"/>
                      <a:pt x="10" y="23"/>
                    </a:cubicBezTo>
                    <a:cubicBezTo>
                      <a:pt x="0" y="16"/>
                      <a:pt x="4" y="3"/>
                      <a:pt x="1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" name="Freeform 83">
                <a:extLst>
                  <a:ext uri="{FF2B5EF4-FFF2-40B4-BE49-F238E27FC236}">
                    <a16:creationId xmlns:a16="http://schemas.microsoft.com/office/drawing/2014/main" id="{127CA728-BAE0-47A3-B0CA-5EB4FD148E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12299" y="1665695"/>
                <a:ext cx="131153" cy="157493"/>
              </a:xfrm>
              <a:custGeom>
                <a:avLst/>
                <a:gdLst>
                  <a:gd name="T0" fmla="*/ 13 w 40"/>
                  <a:gd name="T1" fmla="*/ 7 h 52"/>
                  <a:gd name="T2" fmla="*/ 0 w 40"/>
                  <a:gd name="T3" fmla="*/ 24 h 52"/>
                  <a:gd name="T4" fmla="*/ 13 w 40"/>
                  <a:gd name="T5" fmla="*/ 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52">
                    <a:moveTo>
                      <a:pt x="13" y="7"/>
                    </a:moveTo>
                    <a:cubicBezTo>
                      <a:pt x="40" y="12"/>
                      <a:pt x="18" y="52"/>
                      <a:pt x="0" y="24"/>
                    </a:cubicBezTo>
                    <a:cubicBezTo>
                      <a:pt x="2" y="0"/>
                      <a:pt x="6" y="17"/>
                      <a:pt x="13" y="7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" name="Freeform 84">
                <a:extLst>
                  <a:ext uri="{FF2B5EF4-FFF2-40B4-BE49-F238E27FC236}">
                    <a16:creationId xmlns:a16="http://schemas.microsoft.com/office/drawing/2014/main" id="{0130CB83-550A-45A8-A9AB-0A9E134291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23315" y="516456"/>
                <a:ext cx="131153" cy="88130"/>
              </a:xfrm>
              <a:custGeom>
                <a:avLst/>
                <a:gdLst>
                  <a:gd name="T0" fmla="*/ 18 w 40"/>
                  <a:gd name="T1" fmla="*/ 1 h 29"/>
                  <a:gd name="T2" fmla="*/ 6 w 40"/>
                  <a:gd name="T3" fmla="*/ 20 h 29"/>
                  <a:gd name="T4" fmla="*/ 18 w 40"/>
                  <a:gd name="T5" fmla="*/ 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18" y="1"/>
                    </a:moveTo>
                    <a:cubicBezTo>
                      <a:pt x="40" y="6"/>
                      <a:pt x="25" y="29"/>
                      <a:pt x="6" y="20"/>
                    </a:cubicBezTo>
                    <a:cubicBezTo>
                      <a:pt x="0" y="10"/>
                      <a:pt x="5" y="0"/>
                      <a:pt x="18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" name="Freeform 86">
                <a:extLst>
                  <a:ext uri="{FF2B5EF4-FFF2-40B4-BE49-F238E27FC236}">
                    <a16:creationId xmlns:a16="http://schemas.microsoft.com/office/drawing/2014/main" id="{CAEE495A-5C27-457A-BD41-20611D5D0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33284" y="170447"/>
                <a:ext cx="131153" cy="112612"/>
              </a:xfrm>
              <a:custGeom>
                <a:avLst/>
                <a:gdLst>
                  <a:gd name="T0" fmla="*/ 22 w 40"/>
                  <a:gd name="T1" fmla="*/ 1 h 37"/>
                  <a:gd name="T2" fmla="*/ 15 w 40"/>
                  <a:gd name="T3" fmla="*/ 23 h 37"/>
                  <a:gd name="T4" fmla="*/ 22 w 40"/>
                  <a:gd name="T5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7">
                    <a:moveTo>
                      <a:pt x="22" y="1"/>
                    </a:moveTo>
                    <a:cubicBezTo>
                      <a:pt x="40" y="3"/>
                      <a:pt x="33" y="37"/>
                      <a:pt x="15" y="23"/>
                    </a:cubicBezTo>
                    <a:cubicBezTo>
                      <a:pt x="0" y="20"/>
                      <a:pt x="7" y="0"/>
                      <a:pt x="22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" name="Freeform 89">
                <a:extLst>
                  <a:ext uri="{FF2B5EF4-FFF2-40B4-BE49-F238E27FC236}">
                    <a16:creationId xmlns:a16="http://schemas.microsoft.com/office/drawing/2014/main" id="{BB1F32F7-014F-45A8-844E-56C76D98A7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88087" y="1453344"/>
                <a:ext cx="134697" cy="93027"/>
              </a:xfrm>
              <a:custGeom>
                <a:avLst/>
                <a:gdLst>
                  <a:gd name="T0" fmla="*/ 23 w 41"/>
                  <a:gd name="T1" fmla="*/ 0 h 31"/>
                  <a:gd name="T2" fmla="*/ 16 w 41"/>
                  <a:gd name="T3" fmla="*/ 25 h 31"/>
                  <a:gd name="T4" fmla="*/ 23 w 41"/>
                  <a:gd name="T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1">
                    <a:moveTo>
                      <a:pt x="23" y="0"/>
                    </a:moveTo>
                    <a:cubicBezTo>
                      <a:pt x="40" y="3"/>
                      <a:pt x="41" y="31"/>
                      <a:pt x="16" y="25"/>
                    </a:cubicBezTo>
                    <a:cubicBezTo>
                      <a:pt x="0" y="7"/>
                      <a:pt x="14" y="4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" name="Freeform 90">
                <a:extLst>
                  <a:ext uri="{FF2B5EF4-FFF2-40B4-BE49-F238E27FC236}">
                    <a16:creationId xmlns:a16="http://schemas.microsoft.com/office/drawing/2014/main" id="{0CF27E5B-05B7-44DF-94AE-4365D50B88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65939" y="2076253"/>
                <a:ext cx="2659" cy="8977"/>
              </a:xfrm>
              <a:custGeom>
                <a:avLst/>
                <a:gdLst>
                  <a:gd name="T0" fmla="*/ 0 w 1"/>
                  <a:gd name="T1" fmla="*/ 0 h 3"/>
                  <a:gd name="T2" fmla="*/ 0 w 1"/>
                  <a:gd name="T3" fmla="*/ 2 h 3"/>
                  <a:gd name="T4" fmla="*/ 0 w 1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1" y="0"/>
                      <a:pt x="1" y="3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05">
                <a:extLst>
                  <a:ext uri="{FF2B5EF4-FFF2-40B4-BE49-F238E27FC236}">
                    <a16:creationId xmlns:a16="http://schemas.microsoft.com/office/drawing/2014/main" id="{BEEE0FD8-81BE-4670-A0B1-FD1C191910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79346" y="1981944"/>
                <a:ext cx="140901" cy="93027"/>
              </a:xfrm>
              <a:custGeom>
                <a:avLst/>
                <a:gdLst>
                  <a:gd name="T0" fmla="*/ 26 w 43"/>
                  <a:gd name="T1" fmla="*/ 3 h 31"/>
                  <a:gd name="T2" fmla="*/ 39 w 43"/>
                  <a:gd name="T3" fmla="*/ 23 h 31"/>
                  <a:gd name="T4" fmla="*/ 26 w 43"/>
                  <a:gd name="T5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1">
                    <a:moveTo>
                      <a:pt x="26" y="3"/>
                    </a:moveTo>
                    <a:cubicBezTo>
                      <a:pt x="34" y="0"/>
                      <a:pt x="43" y="17"/>
                      <a:pt x="39" y="23"/>
                    </a:cubicBezTo>
                    <a:cubicBezTo>
                      <a:pt x="20" y="31"/>
                      <a:pt x="0" y="15"/>
                      <a:pt x="26" y="3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06">
                <a:extLst>
                  <a:ext uri="{FF2B5EF4-FFF2-40B4-BE49-F238E27FC236}">
                    <a16:creationId xmlns:a16="http://schemas.microsoft.com/office/drawing/2014/main" id="{9F9A6256-1F3C-46D5-8441-488BB1E8E4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68983" y="589065"/>
                <a:ext cx="134697" cy="97107"/>
              </a:xfrm>
              <a:custGeom>
                <a:avLst/>
                <a:gdLst>
                  <a:gd name="T0" fmla="*/ 25 w 41"/>
                  <a:gd name="T1" fmla="*/ 0 h 32"/>
                  <a:gd name="T2" fmla="*/ 4 w 41"/>
                  <a:gd name="T3" fmla="*/ 18 h 32"/>
                  <a:gd name="T4" fmla="*/ 25 w 41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2">
                    <a:moveTo>
                      <a:pt x="25" y="0"/>
                    </a:moveTo>
                    <a:cubicBezTo>
                      <a:pt x="41" y="13"/>
                      <a:pt x="15" y="32"/>
                      <a:pt x="4" y="18"/>
                    </a:cubicBezTo>
                    <a:cubicBezTo>
                      <a:pt x="0" y="5"/>
                      <a:pt x="15" y="0"/>
                      <a:pt x="25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07">
                <a:extLst>
                  <a:ext uri="{FF2B5EF4-FFF2-40B4-BE49-F238E27FC236}">
                    <a16:creationId xmlns:a16="http://schemas.microsoft.com/office/drawing/2014/main" id="{BD9DB765-92D3-4BCB-918F-60D8DCDD74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54748" y="2269014"/>
                <a:ext cx="154193" cy="81603"/>
              </a:xfrm>
              <a:custGeom>
                <a:avLst/>
                <a:gdLst>
                  <a:gd name="T0" fmla="*/ 31 w 47"/>
                  <a:gd name="T1" fmla="*/ 0 h 27"/>
                  <a:gd name="T2" fmla="*/ 17 w 47"/>
                  <a:gd name="T3" fmla="*/ 23 h 27"/>
                  <a:gd name="T4" fmla="*/ 31 w 47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7" h="27">
                    <a:moveTo>
                      <a:pt x="31" y="0"/>
                    </a:moveTo>
                    <a:cubicBezTo>
                      <a:pt x="47" y="10"/>
                      <a:pt x="32" y="27"/>
                      <a:pt x="17" y="23"/>
                    </a:cubicBezTo>
                    <a:cubicBezTo>
                      <a:pt x="0" y="14"/>
                      <a:pt x="18" y="0"/>
                      <a:pt x="3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08">
                <a:extLst>
                  <a:ext uri="{FF2B5EF4-FFF2-40B4-BE49-F238E27FC236}">
                    <a16:creationId xmlns:a16="http://schemas.microsoft.com/office/drawing/2014/main" id="{8AFA6628-0664-424D-905E-6FAE9FCFAA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66654" y="1198910"/>
                <a:ext cx="121406" cy="90579"/>
              </a:xfrm>
              <a:custGeom>
                <a:avLst/>
                <a:gdLst>
                  <a:gd name="T0" fmla="*/ 26 w 37"/>
                  <a:gd name="T1" fmla="*/ 1 h 30"/>
                  <a:gd name="T2" fmla="*/ 35 w 37"/>
                  <a:gd name="T3" fmla="*/ 21 h 30"/>
                  <a:gd name="T4" fmla="*/ 26 w 37"/>
                  <a:gd name="T5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30">
                    <a:moveTo>
                      <a:pt x="26" y="1"/>
                    </a:moveTo>
                    <a:cubicBezTo>
                      <a:pt x="35" y="0"/>
                      <a:pt x="37" y="13"/>
                      <a:pt x="35" y="21"/>
                    </a:cubicBezTo>
                    <a:cubicBezTo>
                      <a:pt x="14" y="30"/>
                      <a:pt x="0" y="8"/>
                      <a:pt x="26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09">
                <a:extLst>
                  <a:ext uri="{FF2B5EF4-FFF2-40B4-BE49-F238E27FC236}">
                    <a16:creationId xmlns:a16="http://schemas.microsoft.com/office/drawing/2014/main" id="{433F27B3-462C-45E8-A759-DE553E29A3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9851" y="1700235"/>
                <a:ext cx="154193" cy="84866"/>
              </a:xfrm>
              <a:custGeom>
                <a:avLst/>
                <a:gdLst>
                  <a:gd name="T0" fmla="*/ 26 w 47"/>
                  <a:gd name="T1" fmla="*/ 0 h 28"/>
                  <a:gd name="T2" fmla="*/ 10 w 47"/>
                  <a:gd name="T3" fmla="*/ 26 h 28"/>
                  <a:gd name="T4" fmla="*/ 26 w 47"/>
                  <a:gd name="T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7" h="28">
                    <a:moveTo>
                      <a:pt x="26" y="0"/>
                    </a:moveTo>
                    <a:cubicBezTo>
                      <a:pt x="47" y="13"/>
                      <a:pt x="28" y="28"/>
                      <a:pt x="10" y="26"/>
                    </a:cubicBezTo>
                    <a:cubicBezTo>
                      <a:pt x="0" y="13"/>
                      <a:pt x="15" y="4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10">
                <a:extLst>
                  <a:ext uri="{FF2B5EF4-FFF2-40B4-BE49-F238E27FC236}">
                    <a16:creationId xmlns:a16="http://schemas.microsoft.com/office/drawing/2014/main" id="{7EC57FD0-F081-4D0F-B32F-E1963A8DE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6707" y="341230"/>
                <a:ext cx="127608" cy="114243"/>
              </a:xfrm>
              <a:custGeom>
                <a:avLst/>
                <a:gdLst>
                  <a:gd name="T0" fmla="*/ 21 w 39"/>
                  <a:gd name="T1" fmla="*/ 1 h 38"/>
                  <a:gd name="T2" fmla="*/ 39 w 39"/>
                  <a:gd name="T3" fmla="*/ 18 h 38"/>
                  <a:gd name="T4" fmla="*/ 21 w 39"/>
                  <a:gd name="T5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38">
                    <a:moveTo>
                      <a:pt x="21" y="1"/>
                    </a:moveTo>
                    <a:cubicBezTo>
                      <a:pt x="35" y="0"/>
                      <a:pt x="38" y="8"/>
                      <a:pt x="39" y="18"/>
                    </a:cubicBezTo>
                    <a:cubicBezTo>
                      <a:pt x="25" y="38"/>
                      <a:pt x="0" y="13"/>
                      <a:pt x="2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11">
                <a:extLst>
                  <a:ext uri="{FF2B5EF4-FFF2-40B4-BE49-F238E27FC236}">
                    <a16:creationId xmlns:a16="http://schemas.microsoft.com/office/drawing/2014/main" id="{B268BB25-E444-4C92-83A1-E4D6F070D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7906" y="1428730"/>
                <a:ext cx="131153" cy="87315"/>
              </a:xfrm>
              <a:custGeom>
                <a:avLst/>
                <a:gdLst>
                  <a:gd name="T0" fmla="*/ 24 w 40"/>
                  <a:gd name="T1" fmla="*/ 0 h 29"/>
                  <a:gd name="T2" fmla="*/ 20 w 40"/>
                  <a:gd name="T3" fmla="*/ 25 h 29"/>
                  <a:gd name="T4" fmla="*/ 24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4" y="0"/>
                    </a:moveTo>
                    <a:cubicBezTo>
                      <a:pt x="40" y="1"/>
                      <a:pt x="35" y="29"/>
                      <a:pt x="20" y="25"/>
                    </a:cubicBezTo>
                    <a:cubicBezTo>
                      <a:pt x="0" y="19"/>
                      <a:pt x="5" y="2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12">
                <a:extLst>
                  <a:ext uri="{FF2B5EF4-FFF2-40B4-BE49-F238E27FC236}">
                    <a16:creationId xmlns:a16="http://schemas.microsoft.com/office/drawing/2014/main" id="{9468C251-DE21-4B48-9BE9-25473D0F52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57409" y="910076"/>
                <a:ext cx="117860" cy="81603"/>
              </a:xfrm>
              <a:custGeom>
                <a:avLst/>
                <a:gdLst>
                  <a:gd name="T0" fmla="*/ 19 w 36"/>
                  <a:gd name="T1" fmla="*/ 1 h 27"/>
                  <a:gd name="T2" fmla="*/ 21 w 36"/>
                  <a:gd name="T3" fmla="*/ 27 h 27"/>
                  <a:gd name="T4" fmla="*/ 19 w 36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19" y="1"/>
                    </a:moveTo>
                    <a:cubicBezTo>
                      <a:pt x="31" y="1"/>
                      <a:pt x="36" y="24"/>
                      <a:pt x="21" y="27"/>
                    </a:cubicBezTo>
                    <a:cubicBezTo>
                      <a:pt x="1" y="27"/>
                      <a:pt x="0" y="0"/>
                      <a:pt x="1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1" name="Freeform 5">
                <a:extLst>
                  <a:ext uri="{FF2B5EF4-FFF2-40B4-BE49-F238E27FC236}">
                    <a16:creationId xmlns:a16="http://schemas.microsoft.com/office/drawing/2014/main" id="{69374DCE-92DD-446F-9C06-4FD9C171AB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83378" y="2765199"/>
                <a:ext cx="121406" cy="81603"/>
              </a:xfrm>
              <a:custGeom>
                <a:avLst/>
                <a:gdLst>
                  <a:gd name="T0" fmla="*/ 20 w 37"/>
                  <a:gd name="T1" fmla="*/ 1 h 27"/>
                  <a:gd name="T2" fmla="*/ 22 w 37"/>
                  <a:gd name="T3" fmla="*/ 27 h 27"/>
                  <a:gd name="T4" fmla="*/ 20 w 37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7">
                    <a:moveTo>
                      <a:pt x="20" y="1"/>
                    </a:moveTo>
                    <a:cubicBezTo>
                      <a:pt x="31" y="1"/>
                      <a:pt x="37" y="24"/>
                      <a:pt x="22" y="27"/>
                    </a:cubicBezTo>
                    <a:cubicBezTo>
                      <a:pt x="2" y="27"/>
                      <a:pt x="0" y="0"/>
                      <a:pt x="20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2" name="Freeform 6">
                <a:extLst>
                  <a:ext uri="{FF2B5EF4-FFF2-40B4-BE49-F238E27FC236}">
                    <a16:creationId xmlns:a16="http://schemas.microsoft.com/office/drawing/2014/main" id="{258E2296-D453-46D9-818C-D207E49689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84905" y="5109356"/>
                <a:ext cx="124063" cy="87315"/>
              </a:xfrm>
              <a:custGeom>
                <a:avLst/>
                <a:gdLst>
                  <a:gd name="T0" fmla="*/ 12 w 38"/>
                  <a:gd name="T1" fmla="*/ 3 h 29"/>
                  <a:gd name="T2" fmla="*/ 15 w 38"/>
                  <a:gd name="T3" fmla="*/ 29 h 29"/>
                  <a:gd name="T4" fmla="*/ 12 w 38"/>
                  <a:gd name="T5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9">
                    <a:moveTo>
                      <a:pt x="12" y="3"/>
                    </a:moveTo>
                    <a:cubicBezTo>
                      <a:pt x="34" y="0"/>
                      <a:pt x="38" y="26"/>
                      <a:pt x="15" y="29"/>
                    </a:cubicBezTo>
                    <a:cubicBezTo>
                      <a:pt x="4" y="23"/>
                      <a:pt x="0" y="9"/>
                      <a:pt x="12" y="3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3" name="Freeform 7">
                <a:extLst>
                  <a:ext uri="{FF2B5EF4-FFF2-40B4-BE49-F238E27FC236}">
                    <a16:creationId xmlns:a16="http://schemas.microsoft.com/office/drawing/2014/main" id="{48207F15-77EC-4A91-A365-6895A9C6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53335" y="2478886"/>
                <a:ext cx="138242" cy="100371"/>
              </a:xfrm>
              <a:custGeom>
                <a:avLst/>
                <a:gdLst>
                  <a:gd name="T0" fmla="*/ 25 w 42"/>
                  <a:gd name="T1" fmla="*/ 1 h 33"/>
                  <a:gd name="T2" fmla="*/ 4 w 42"/>
                  <a:gd name="T3" fmla="*/ 19 h 33"/>
                  <a:gd name="T4" fmla="*/ 25 w 42"/>
                  <a:gd name="T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3">
                    <a:moveTo>
                      <a:pt x="25" y="1"/>
                    </a:moveTo>
                    <a:cubicBezTo>
                      <a:pt x="42" y="14"/>
                      <a:pt x="15" y="33"/>
                      <a:pt x="4" y="19"/>
                    </a:cubicBezTo>
                    <a:cubicBezTo>
                      <a:pt x="0" y="6"/>
                      <a:pt x="15" y="0"/>
                      <a:pt x="25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4" name="Freeform 8">
                <a:extLst>
                  <a:ext uri="{FF2B5EF4-FFF2-40B4-BE49-F238E27FC236}">
                    <a16:creationId xmlns:a16="http://schemas.microsoft.com/office/drawing/2014/main" id="{A96D38DB-9495-4DBE-BDB7-EB1595D381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41783" y="4810310"/>
                <a:ext cx="131153" cy="88130"/>
              </a:xfrm>
              <a:custGeom>
                <a:avLst/>
                <a:gdLst>
                  <a:gd name="T0" fmla="*/ 26 w 40"/>
                  <a:gd name="T1" fmla="*/ 0 h 29"/>
                  <a:gd name="T2" fmla="*/ 39 w 40"/>
                  <a:gd name="T3" fmla="*/ 20 h 29"/>
                  <a:gd name="T4" fmla="*/ 26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6" y="0"/>
                    </a:moveTo>
                    <a:cubicBezTo>
                      <a:pt x="34" y="0"/>
                      <a:pt x="40" y="10"/>
                      <a:pt x="39" y="20"/>
                    </a:cubicBezTo>
                    <a:cubicBezTo>
                      <a:pt x="17" y="29"/>
                      <a:pt x="0" y="10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9">
                <a:extLst>
                  <a:ext uri="{FF2B5EF4-FFF2-40B4-BE49-F238E27FC236}">
                    <a16:creationId xmlns:a16="http://schemas.microsoft.com/office/drawing/2014/main" id="{29B258E2-CEDB-45A9-B556-32AC71C4F1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49921" y="4529838"/>
                <a:ext cx="121406" cy="88130"/>
              </a:xfrm>
              <a:custGeom>
                <a:avLst/>
                <a:gdLst>
                  <a:gd name="T0" fmla="*/ 18 w 37"/>
                  <a:gd name="T1" fmla="*/ 4 h 29"/>
                  <a:gd name="T2" fmla="*/ 22 w 37"/>
                  <a:gd name="T3" fmla="*/ 29 h 29"/>
                  <a:gd name="T4" fmla="*/ 18 w 37"/>
                  <a:gd name="T5" fmla="*/ 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9">
                    <a:moveTo>
                      <a:pt x="18" y="4"/>
                    </a:moveTo>
                    <a:cubicBezTo>
                      <a:pt x="35" y="0"/>
                      <a:pt x="37" y="28"/>
                      <a:pt x="22" y="29"/>
                    </a:cubicBezTo>
                    <a:cubicBezTo>
                      <a:pt x="7" y="28"/>
                      <a:pt x="0" y="14"/>
                      <a:pt x="18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Freeform 11">
                <a:extLst>
                  <a:ext uri="{FF2B5EF4-FFF2-40B4-BE49-F238E27FC236}">
                    <a16:creationId xmlns:a16="http://schemas.microsoft.com/office/drawing/2014/main" id="{2D586C45-5DFF-41ED-AEB9-8F3858E4EC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10282" y="4268606"/>
                <a:ext cx="143559" cy="102819"/>
              </a:xfrm>
              <a:custGeom>
                <a:avLst/>
                <a:gdLst>
                  <a:gd name="T0" fmla="*/ 31 w 44"/>
                  <a:gd name="T1" fmla="*/ 1 h 34"/>
                  <a:gd name="T2" fmla="*/ 42 w 44"/>
                  <a:gd name="T3" fmla="*/ 19 h 34"/>
                  <a:gd name="T4" fmla="*/ 31 w 44"/>
                  <a:gd name="T5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4">
                    <a:moveTo>
                      <a:pt x="31" y="1"/>
                    </a:moveTo>
                    <a:cubicBezTo>
                      <a:pt x="39" y="0"/>
                      <a:pt x="44" y="12"/>
                      <a:pt x="42" y="19"/>
                    </a:cubicBezTo>
                    <a:cubicBezTo>
                      <a:pt x="25" y="34"/>
                      <a:pt x="0" y="8"/>
                      <a:pt x="3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Freeform 12">
                <a:extLst>
                  <a:ext uri="{FF2B5EF4-FFF2-40B4-BE49-F238E27FC236}">
                    <a16:creationId xmlns:a16="http://schemas.microsoft.com/office/drawing/2014/main" id="{C9B4633B-7A14-4DFF-9B10-E15DE426C1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22058" y="3766125"/>
                <a:ext cx="134697" cy="81603"/>
              </a:xfrm>
              <a:custGeom>
                <a:avLst/>
                <a:gdLst>
                  <a:gd name="T0" fmla="*/ 22 w 41"/>
                  <a:gd name="T1" fmla="*/ 0 h 27"/>
                  <a:gd name="T2" fmla="*/ 8 w 41"/>
                  <a:gd name="T3" fmla="*/ 20 h 27"/>
                  <a:gd name="T4" fmla="*/ 22 w 41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7">
                    <a:moveTo>
                      <a:pt x="22" y="0"/>
                    </a:moveTo>
                    <a:cubicBezTo>
                      <a:pt x="41" y="12"/>
                      <a:pt x="24" y="27"/>
                      <a:pt x="8" y="20"/>
                    </a:cubicBezTo>
                    <a:cubicBezTo>
                      <a:pt x="0" y="7"/>
                      <a:pt x="8" y="0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Freeform 13">
                <a:extLst>
                  <a:ext uri="{FF2B5EF4-FFF2-40B4-BE49-F238E27FC236}">
                    <a16:creationId xmlns:a16="http://schemas.microsoft.com/office/drawing/2014/main" id="{587B182B-8E16-43A1-A782-893619FC2C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26523" y="3170095"/>
                <a:ext cx="124951" cy="69362"/>
              </a:xfrm>
              <a:custGeom>
                <a:avLst/>
                <a:gdLst>
                  <a:gd name="T0" fmla="*/ 26 w 38"/>
                  <a:gd name="T1" fmla="*/ 0 h 23"/>
                  <a:gd name="T2" fmla="*/ 25 w 38"/>
                  <a:gd name="T3" fmla="*/ 23 h 23"/>
                  <a:gd name="T4" fmla="*/ 26 w 38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23">
                    <a:moveTo>
                      <a:pt x="26" y="0"/>
                    </a:moveTo>
                    <a:cubicBezTo>
                      <a:pt x="38" y="0"/>
                      <a:pt x="37" y="20"/>
                      <a:pt x="25" y="23"/>
                    </a:cubicBezTo>
                    <a:cubicBezTo>
                      <a:pt x="0" y="23"/>
                      <a:pt x="5" y="1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Freeform 14">
                <a:extLst>
                  <a:ext uri="{FF2B5EF4-FFF2-40B4-BE49-F238E27FC236}">
                    <a16:creationId xmlns:a16="http://schemas.microsoft.com/office/drawing/2014/main" id="{34A0BA23-5B00-44AE-AB93-135184C1AA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17163" y="3410025"/>
                <a:ext cx="134697" cy="84866"/>
              </a:xfrm>
              <a:custGeom>
                <a:avLst/>
                <a:gdLst>
                  <a:gd name="T0" fmla="*/ 26 w 41"/>
                  <a:gd name="T1" fmla="*/ 1 h 28"/>
                  <a:gd name="T2" fmla="*/ 39 w 41"/>
                  <a:gd name="T3" fmla="*/ 20 h 28"/>
                  <a:gd name="T4" fmla="*/ 26 w 41"/>
                  <a:gd name="T5" fmla="*/ 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8">
                    <a:moveTo>
                      <a:pt x="26" y="1"/>
                    </a:moveTo>
                    <a:cubicBezTo>
                      <a:pt x="34" y="0"/>
                      <a:pt x="41" y="12"/>
                      <a:pt x="39" y="20"/>
                    </a:cubicBezTo>
                    <a:cubicBezTo>
                      <a:pt x="17" y="28"/>
                      <a:pt x="0" y="12"/>
                      <a:pt x="26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Freeform 16">
                <a:extLst>
                  <a:ext uri="{FF2B5EF4-FFF2-40B4-BE49-F238E27FC236}">
                    <a16:creationId xmlns:a16="http://schemas.microsoft.com/office/drawing/2014/main" id="{1A1CF6B8-FC28-43CA-8304-83BA2847C1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00898" y="4009157"/>
                <a:ext cx="143559" cy="97107"/>
              </a:xfrm>
              <a:custGeom>
                <a:avLst/>
                <a:gdLst>
                  <a:gd name="T0" fmla="*/ 31 w 44"/>
                  <a:gd name="T1" fmla="*/ 1 h 32"/>
                  <a:gd name="T2" fmla="*/ 43 w 44"/>
                  <a:gd name="T3" fmla="*/ 15 h 32"/>
                  <a:gd name="T4" fmla="*/ 31 w 44"/>
                  <a:gd name="T5" fmla="*/ 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2">
                    <a:moveTo>
                      <a:pt x="31" y="1"/>
                    </a:moveTo>
                    <a:cubicBezTo>
                      <a:pt x="40" y="0"/>
                      <a:pt x="44" y="8"/>
                      <a:pt x="43" y="15"/>
                    </a:cubicBezTo>
                    <a:cubicBezTo>
                      <a:pt x="29" y="32"/>
                      <a:pt x="0" y="6"/>
                      <a:pt x="3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Freeform 17">
                <a:extLst>
                  <a:ext uri="{FF2B5EF4-FFF2-40B4-BE49-F238E27FC236}">
                    <a16:creationId xmlns:a16="http://schemas.microsoft.com/office/drawing/2014/main" id="{C79EB67D-4664-48CC-8DFA-137F563702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835877" y="5421845"/>
                <a:ext cx="94821" cy="69362"/>
              </a:xfrm>
              <a:custGeom>
                <a:avLst/>
                <a:gdLst>
                  <a:gd name="T0" fmla="*/ 13 w 29"/>
                  <a:gd name="T1" fmla="*/ 0 h 23"/>
                  <a:gd name="T2" fmla="*/ 13 w 29"/>
                  <a:gd name="T3" fmla="*/ 23 h 23"/>
                  <a:gd name="T4" fmla="*/ 13 w 2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9" h="23">
                    <a:moveTo>
                      <a:pt x="13" y="0"/>
                    </a:moveTo>
                    <a:cubicBezTo>
                      <a:pt x="27" y="0"/>
                      <a:pt x="29" y="22"/>
                      <a:pt x="13" y="23"/>
                    </a:cubicBezTo>
                    <a:cubicBezTo>
                      <a:pt x="2" y="22"/>
                      <a:pt x="0" y="2"/>
                      <a:pt x="1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2" name="Freeform 21">
                <a:extLst>
                  <a:ext uri="{FF2B5EF4-FFF2-40B4-BE49-F238E27FC236}">
                    <a16:creationId xmlns:a16="http://schemas.microsoft.com/office/drawing/2014/main" id="{23820013-B618-4C4F-B57E-58DAA282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83868" y="5732999"/>
                <a:ext cx="140901" cy="102819"/>
              </a:xfrm>
              <a:custGeom>
                <a:avLst/>
                <a:gdLst>
                  <a:gd name="T0" fmla="*/ 24 w 43"/>
                  <a:gd name="T1" fmla="*/ 0 h 34"/>
                  <a:gd name="T2" fmla="*/ 14 w 43"/>
                  <a:gd name="T3" fmla="*/ 23 h 34"/>
                  <a:gd name="T4" fmla="*/ 24 w 43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4">
                    <a:moveTo>
                      <a:pt x="24" y="0"/>
                    </a:moveTo>
                    <a:cubicBezTo>
                      <a:pt x="43" y="3"/>
                      <a:pt x="28" y="34"/>
                      <a:pt x="14" y="23"/>
                    </a:cubicBezTo>
                    <a:cubicBezTo>
                      <a:pt x="0" y="28"/>
                      <a:pt x="4" y="5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3" name="Freeform 25">
                <a:extLst>
                  <a:ext uri="{FF2B5EF4-FFF2-40B4-BE49-F238E27FC236}">
                    <a16:creationId xmlns:a16="http://schemas.microsoft.com/office/drawing/2014/main" id="{E350A463-C2A4-4D68-9E71-B512B0D19D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64529" y="6498261"/>
                <a:ext cx="134697" cy="93843"/>
              </a:xfrm>
              <a:custGeom>
                <a:avLst/>
                <a:gdLst>
                  <a:gd name="T0" fmla="*/ 23 w 41"/>
                  <a:gd name="T1" fmla="*/ 0 h 31"/>
                  <a:gd name="T2" fmla="*/ 17 w 41"/>
                  <a:gd name="T3" fmla="*/ 25 h 31"/>
                  <a:gd name="T4" fmla="*/ 23 w 41"/>
                  <a:gd name="T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1">
                    <a:moveTo>
                      <a:pt x="23" y="0"/>
                    </a:moveTo>
                    <a:cubicBezTo>
                      <a:pt x="40" y="1"/>
                      <a:pt x="41" y="31"/>
                      <a:pt x="17" y="25"/>
                    </a:cubicBezTo>
                    <a:cubicBezTo>
                      <a:pt x="0" y="7"/>
                      <a:pt x="17" y="4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Freeform 29">
                <a:extLst>
                  <a:ext uri="{FF2B5EF4-FFF2-40B4-BE49-F238E27FC236}">
                    <a16:creationId xmlns:a16="http://schemas.microsoft.com/office/drawing/2014/main" id="{BC57309A-FF5D-478A-88A0-A4BE3C684C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64751" y="5971706"/>
                <a:ext cx="118747" cy="120771"/>
              </a:xfrm>
              <a:custGeom>
                <a:avLst/>
                <a:gdLst>
                  <a:gd name="T0" fmla="*/ 16 w 36"/>
                  <a:gd name="T1" fmla="*/ 4 h 40"/>
                  <a:gd name="T2" fmla="*/ 34 w 36"/>
                  <a:gd name="T3" fmla="*/ 15 h 40"/>
                  <a:gd name="T4" fmla="*/ 16 w 36"/>
                  <a:gd name="T5" fmla="*/ 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40">
                    <a:moveTo>
                      <a:pt x="16" y="4"/>
                    </a:moveTo>
                    <a:cubicBezTo>
                      <a:pt x="36" y="5"/>
                      <a:pt x="33" y="0"/>
                      <a:pt x="34" y="15"/>
                    </a:cubicBezTo>
                    <a:cubicBezTo>
                      <a:pt x="34" y="40"/>
                      <a:pt x="0" y="22"/>
                      <a:pt x="16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Freeform 31">
                <a:extLst>
                  <a:ext uri="{FF2B5EF4-FFF2-40B4-BE49-F238E27FC236}">
                    <a16:creationId xmlns:a16="http://schemas.microsoft.com/office/drawing/2014/main" id="{9F22C4B5-8A6E-47CB-B4D6-98B0D4BB16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43452" y="6281124"/>
                <a:ext cx="131153" cy="72626"/>
              </a:xfrm>
              <a:custGeom>
                <a:avLst/>
                <a:gdLst>
                  <a:gd name="T0" fmla="*/ 24 w 40"/>
                  <a:gd name="T1" fmla="*/ 0 h 24"/>
                  <a:gd name="T2" fmla="*/ 25 w 40"/>
                  <a:gd name="T3" fmla="*/ 24 h 24"/>
                  <a:gd name="T4" fmla="*/ 24 w 40"/>
                  <a:gd name="T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4">
                    <a:moveTo>
                      <a:pt x="24" y="0"/>
                    </a:moveTo>
                    <a:cubicBezTo>
                      <a:pt x="40" y="0"/>
                      <a:pt x="38" y="20"/>
                      <a:pt x="25" y="24"/>
                    </a:cubicBezTo>
                    <a:cubicBezTo>
                      <a:pt x="0" y="22"/>
                      <a:pt x="6" y="4"/>
                      <a:pt x="24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6" name="Freeform 32">
                <a:extLst>
                  <a:ext uri="{FF2B5EF4-FFF2-40B4-BE49-F238E27FC236}">
                    <a16:creationId xmlns:a16="http://schemas.microsoft.com/office/drawing/2014/main" id="{7E92F052-D723-495D-868C-296410F5F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44632" y="3296179"/>
                <a:ext cx="144445" cy="106083"/>
              </a:xfrm>
              <a:custGeom>
                <a:avLst/>
                <a:gdLst>
                  <a:gd name="T0" fmla="*/ 28 w 44"/>
                  <a:gd name="T1" fmla="*/ 0 h 35"/>
                  <a:gd name="T2" fmla="*/ 42 w 44"/>
                  <a:gd name="T3" fmla="*/ 21 h 35"/>
                  <a:gd name="T4" fmla="*/ 28 w 44"/>
                  <a:gd name="T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5">
                    <a:moveTo>
                      <a:pt x="28" y="0"/>
                    </a:moveTo>
                    <a:cubicBezTo>
                      <a:pt x="36" y="1"/>
                      <a:pt x="44" y="12"/>
                      <a:pt x="42" y="21"/>
                    </a:cubicBezTo>
                    <a:cubicBezTo>
                      <a:pt x="23" y="35"/>
                      <a:pt x="0" y="7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Freeform 33">
                <a:extLst>
                  <a:ext uri="{FF2B5EF4-FFF2-40B4-BE49-F238E27FC236}">
                    <a16:creationId xmlns:a16="http://schemas.microsoft.com/office/drawing/2014/main" id="{5C008CF1-8C78-4239-B052-0B5041EDC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74545" y="4387490"/>
                <a:ext cx="151535" cy="75075"/>
              </a:xfrm>
              <a:custGeom>
                <a:avLst/>
                <a:gdLst>
                  <a:gd name="T0" fmla="*/ 23 w 46"/>
                  <a:gd name="T1" fmla="*/ 0 h 25"/>
                  <a:gd name="T2" fmla="*/ 29 w 46"/>
                  <a:gd name="T3" fmla="*/ 25 h 25"/>
                  <a:gd name="T4" fmla="*/ 23 w 46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6" h="25">
                    <a:moveTo>
                      <a:pt x="23" y="0"/>
                    </a:moveTo>
                    <a:cubicBezTo>
                      <a:pt x="32" y="1"/>
                      <a:pt x="46" y="21"/>
                      <a:pt x="29" y="25"/>
                    </a:cubicBezTo>
                    <a:cubicBezTo>
                      <a:pt x="10" y="23"/>
                      <a:pt x="0" y="9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8" name="Freeform 34">
                <a:extLst>
                  <a:ext uri="{FF2B5EF4-FFF2-40B4-BE49-F238E27FC236}">
                    <a16:creationId xmlns:a16="http://schemas.microsoft.com/office/drawing/2014/main" id="{539E6F42-09A7-4472-942C-C54A5D7C65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78475" y="5384813"/>
                <a:ext cx="134697" cy="84051"/>
              </a:xfrm>
              <a:custGeom>
                <a:avLst/>
                <a:gdLst>
                  <a:gd name="T0" fmla="*/ 22 w 41"/>
                  <a:gd name="T1" fmla="*/ 0 h 28"/>
                  <a:gd name="T2" fmla="*/ 8 w 41"/>
                  <a:gd name="T3" fmla="*/ 21 h 28"/>
                  <a:gd name="T4" fmla="*/ 22 w 41"/>
                  <a:gd name="T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8">
                    <a:moveTo>
                      <a:pt x="22" y="0"/>
                    </a:moveTo>
                    <a:cubicBezTo>
                      <a:pt x="41" y="13"/>
                      <a:pt x="24" y="28"/>
                      <a:pt x="8" y="21"/>
                    </a:cubicBezTo>
                    <a:cubicBezTo>
                      <a:pt x="0" y="8"/>
                      <a:pt x="8" y="0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Freeform 35">
                <a:extLst>
                  <a:ext uri="{FF2B5EF4-FFF2-40B4-BE49-F238E27FC236}">
                    <a16:creationId xmlns:a16="http://schemas.microsoft.com/office/drawing/2014/main" id="{6C96C72D-9D17-4980-A553-E066155613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74127" y="4595717"/>
                <a:ext cx="131153" cy="84866"/>
              </a:xfrm>
              <a:custGeom>
                <a:avLst/>
                <a:gdLst>
                  <a:gd name="T0" fmla="*/ 27 w 40"/>
                  <a:gd name="T1" fmla="*/ 1 h 28"/>
                  <a:gd name="T2" fmla="*/ 38 w 40"/>
                  <a:gd name="T3" fmla="*/ 17 h 28"/>
                  <a:gd name="T4" fmla="*/ 27 w 40"/>
                  <a:gd name="T5" fmla="*/ 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8">
                    <a:moveTo>
                      <a:pt x="27" y="1"/>
                    </a:moveTo>
                    <a:cubicBezTo>
                      <a:pt x="35" y="0"/>
                      <a:pt x="40" y="10"/>
                      <a:pt x="38" y="17"/>
                    </a:cubicBezTo>
                    <a:cubicBezTo>
                      <a:pt x="17" y="28"/>
                      <a:pt x="0" y="7"/>
                      <a:pt x="27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0" name="Freeform 36">
                <a:extLst>
                  <a:ext uri="{FF2B5EF4-FFF2-40B4-BE49-F238E27FC236}">
                    <a16:creationId xmlns:a16="http://schemas.microsoft.com/office/drawing/2014/main" id="{45D9847C-95CC-437A-95AF-49C1825718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46264" y="6046702"/>
                <a:ext cx="144445" cy="102819"/>
              </a:xfrm>
              <a:custGeom>
                <a:avLst/>
                <a:gdLst>
                  <a:gd name="T0" fmla="*/ 31 w 44"/>
                  <a:gd name="T1" fmla="*/ 1 h 34"/>
                  <a:gd name="T2" fmla="*/ 25 w 44"/>
                  <a:gd name="T3" fmla="*/ 22 h 34"/>
                  <a:gd name="T4" fmla="*/ 31 w 44"/>
                  <a:gd name="T5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4">
                    <a:moveTo>
                      <a:pt x="31" y="1"/>
                    </a:moveTo>
                    <a:cubicBezTo>
                      <a:pt x="44" y="3"/>
                      <a:pt x="38" y="34"/>
                      <a:pt x="25" y="22"/>
                    </a:cubicBezTo>
                    <a:cubicBezTo>
                      <a:pt x="0" y="28"/>
                      <a:pt x="14" y="0"/>
                      <a:pt x="3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1" name="Freeform 37">
                <a:extLst>
                  <a:ext uri="{FF2B5EF4-FFF2-40B4-BE49-F238E27FC236}">
                    <a16:creationId xmlns:a16="http://schemas.microsoft.com/office/drawing/2014/main" id="{B9D8076A-CA26-41D6-AB76-ED1B86A8DD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58030" y="3060239"/>
                <a:ext cx="115202" cy="121588"/>
              </a:xfrm>
              <a:custGeom>
                <a:avLst/>
                <a:gdLst>
                  <a:gd name="T0" fmla="*/ 16 w 35"/>
                  <a:gd name="T1" fmla="*/ 4 h 40"/>
                  <a:gd name="T2" fmla="*/ 33 w 35"/>
                  <a:gd name="T3" fmla="*/ 15 h 40"/>
                  <a:gd name="T4" fmla="*/ 16 w 35"/>
                  <a:gd name="T5" fmla="*/ 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40">
                    <a:moveTo>
                      <a:pt x="16" y="4"/>
                    </a:moveTo>
                    <a:cubicBezTo>
                      <a:pt x="35" y="4"/>
                      <a:pt x="32" y="0"/>
                      <a:pt x="33" y="15"/>
                    </a:cubicBezTo>
                    <a:cubicBezTo>
                      <a:pt x="34" y="40"/>
                      <a:pt x="0" y="22"/>
                      <a:pt x="16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2" name="Freeform 38">
                <a:extLst>
                  <a:ext uri="{FF2B5EF4-FFF2-40B4-BE49-F238E27FC236}">
                    <a16:creationId xmlns:a16="http://schemas.microsoft.com/office/drawing/2014/main" id="{ACBF348E-212A-4EE2-A9C8-C65E1678CC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65699" y="4900335"/>
                <a:ext cx="127608" cy="69362"/>
              </a:xfrm>
              <a:custGeom>
                <a:avLst/>
                <a:gdLst>
                  <a:gd name="T0" fmla="*/ 26 w 39"/>
                  <a:gd name="T1" fmla="*/ 0 h 23"/>
                  <a:gd name="T2" fmla="*/ 26 w 39"/>
                  <a:gd name="T3" fmla="*/ 23 h 23"/>
                  <a:gd name="T4" fmla="*/ 26 w 3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3">
                    <a:moveTo>
                      <a:pt x="26" y="0"/>
                    </a:moveTo>
                    <a:cubicBezTo>
                      <a:pt x="39" y="1"/>
                      <a:pt x="38" y="21"/>
                      <a:pt x="26" y="23"/>
                    </a:cubicBezTo>
                    <a:cubicBezTo>
                      <a:pt x="0" y="23"/>
                      <a:pt x="5" y="2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3" name="Freeform 39">
                <a:extLst>
                  <a:ext uri="{FF2B5EF4-FFF2-40B4-BE49-F238E27FC236}">
                    <a16:creationId xmlns:a16="http://schemas.microsoft.com/office/drawing/2014/main" id="{ADB6AE21-92E4-42D6-BC49-E087976C88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57807" y="5141456"/>
                <a:ext cx="131153" cy="81603"/>
              </a:xfrm>
              <a:custGeom>
                <a:avLst/>
                <a:gdLst>
                  <a:gd name="T0" fmla="*/ 25 w 40"/>
                  <a:gd name="T1" fmla="*/ 0 h 27"/>
                  <a:gd name="T2" fmla="*/ 38 w 40"/>
                  <a:gd name="T3" fmla="*/ 20 h 27"/>
                  <a:gd name="T4" fmla="*/ 25 w 40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7">
                    <a:moveTo>
                      <a:pt x="25" y="0"/>
                    </a:moveTo>
                    <a:cubicBezTo>
                      <a:pt x="34" y="0"/>
                      <a:pt x="40" y="11"/>
                      <a:pt x="38" y="20"/>
                    </a:cubicBezTo>
                    <a:cubicBezTo>
                      <a:pt x="17" y="27"/>
                      <a:pt x="0" y="12"/>
                      <a:pt x="25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4" name="Freeform 40">
                <a:extLst>
                  <a:ext uri="{FF2B5EF4-FFF2-40B4-BE49-F238E27FC236}">
                    <a16:creationId xmlns:a16="http://schemas.microsoft.com/office/drawing/2014/main" id="{2A48A234-019E-40CA-95FC-390D168D77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52771" y="2598157"/>
                <a:ext cx="134697" cy="81603"/>
              </a:xfrm>
              <a:custGeom>
                <a:avLst/>
                <a:gdLst>
                  <a:gd name="T0" fmla="*/ 19 w 41"/>
                  <a:gd name="T1" fmla="*/ 0 h 27"/>
                  <a:gd name="T2" fmla="*/ 7 w 41"/>
                  <a:gd name="T3" fmla="*/ 20 h 27"/>
                  <a:gd name="T4" fmla="*/ 19 w 41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7">
                    <a:moveTo>
                      <a:pt x="19" y="0"/>
                    </a:moveTo>
                    <a:cubicBezTo>
                      <a:pt x="41" y="9"/>
                      <a:pt x="28" y="27"/>
                      <a:pt x="7" y="20"/>
                    </a:cubicBezTo>
                    <a:cubicBezTo>
                      <a:pt x="0" y="8"/>
                      <a:pt x="7" y="1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5" name="Freeform 41">
                <a:extLst>
                  <a:ext uri="{FF2B5EF4-FFF2-40B4-BE49-F238E27FC236}">
                    <a16:creationId xmlns:a16="http://schemas.microsoft.com/office/drawing/2014/main" id="{0F5FEA51-6853-4BF4-8461-79FD3DDA70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46264" y="6278710"/>
                <a:ext cx="144445" cy="78339"/>
              </a:xfrm>
              <a:custGeom>
                <a:avLst/>
                <a:gdLst>
                  <a:gd name="T0" fmla="*/ 29 w 44"/>
                  <a:gd name="T1" fmla="*/ 0 h 26"/>
                  <a:gd name="T2" fmla="*/ 26 w 44"/>
                  <a:gd name="T3" fmla="*/ 26 h 26"/>
                  <a:gd name="T4" fmla="*/ 29 w 44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26">
                    <a:moveTo>
                      <a:pt x="29" y="0"/>
                    </a:moveTo>
                    <a:cubicBezTo>
                      <a:pt x="44" y="3"/>
                      <a:pt x="40" y="22"/>
                      <a:pt x="26" y="26"/>
                    </a:cubicBezTo>
                    <a:cubicBezTo>
                      <a:pt x="0" y="25"/>
                      <a:pt x="11" y="6"/>
                      <a:pt x="2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6" name="Freeform 42">
                <a:extLst>
                  <a:ext uri="{FF2B5EF4-FFF2-40B4-BE49-F238E27FC236}">
                    <a16:creationId xmlns:a16="http://schemas.microsoft.com/office/drawing/2014/main" id="{CE655D11-293F-4305-BCA0-196F3D0494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34432" y="5596726"/>
                <a:ext cx="144445" cy="97107"/>
              </a:xfrm>
              <a:custGeom>
                <a:avLst/>
                <a:gdLst>
                  <a:gd name="T0" fmla="*/ 31 w 44"/>
                  <a:gd name="T1" fmla="*/ 1 h 32"/>
                  <a:gd name="T2" fmla="*/ 43 w 44"/>
                  <a:gd name="T3" fmla="*/ 16 h 32"/>
                  <a:gd name="T4" fmla="*/ 31 w 44"/>
                  <a:gd name="T5" fmla="*/ 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2">
                    <a:moveTo>
                      <a:pt x="31" y="1"/>
                    </a:moveTo>
                    <a:cubicBezTo>
                      <a:pt x="40" y="0"/>
                      <a:pt x="44" y="8"/>
                      <a:pt x="43" y="16"/>
                    </a:cubicBezTo>
                    <a:cubicBezTo>
                      <a:pt x="29" y="32"/>
                      <a:pt x="0" y="7"/>
                      <a:pt x="31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7" name="Freeform 44">
                <a:extLst>
                  <a:ext uri="{FF2B5EF4-FFF2-40B4-BE49-F238E27FC236}">
                    <a16:creationId xmlns:a16="http://schemas.microsoft.com/office/drawing/2014/main" id="{416E183A-0D9C-4821-BD62-9CA648E963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38222" y="4080854"/>
                <a:ext cx="131153" cy="84866"/>
              </a:xfrm>
              <a:custGeom>
                <a:avLst/>
                <a:gdLst>
                  <a:gd name="T0" fmla="*/ 27 w 40"/>
                  <a:gd name="T1" fmla="*/ 1 h 28"/>
                  <a:gd name="T2" fmla="*/ 38 w 40"/>
                  <a:gd name="T3" fmla="*/ 17 h 28"/>
                  <a:gd name="T4" fmla="*/ 27 w 40"/>
                  <a:gd name="T5" fmla="*/ 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8">
                    <a:moveTo>
                      <a:pt x="27" y="1"/>
                    </a:moveTo>
                    <a:cubicBezTo>
                      <a:pt x="35" y="0"/>
                      <a:pt x="40" y="10"/>
                      <a:pt x="38" y="17"/>
                    </a:cubicBezTo>
                    <a:cubicBezTo>
                      <a:pt x="17" y="28"/>
                      <a:pt x="0" y="7"/>
                      <a:pt x="27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8" name="Freeform 45">
                <a:extLst>
                  <a:ext uri="{FF2B5EF4-FFF2-40B4-BE49-F238E27FC236}">
                    <a16:creationId xmlns:a16="http://schemas.microsoft.com/office/drawing/2014/main" id="{1FA51AD8-7B74-41CF-9A6D-33643002F5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16071" y="5836680"/>
                <a:ext cx="144445" cy="102819"/>
              </a:xfrm>
              <a:custGeom>
                <a:avLst/>
                <a:gdLst>
                  <a:gd name="T0" fmla="*/ 31 w 44"/>
                  <a:gd name="T1" fmla="*/ 0 h 34"/>
                  <a:gd name="T2" fmla="*/ 42 w 44"/>
                  <a:gd name="T3" fmla="*/ 19 h 34"/>
                  <a:gd name="T4" fmla="*/ 31 w 44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4">
                    <a:moveTo>
                      <a:pt x="31" y="0"/>
                    </a:moveTo>
                    <a:cubicBezTo>
                      <a:pt x="39" y="0"/>
                      <a:pt x="44" y="12"/>
                      <a:pt x="42" y="19"/>
                    </a:cubicBezTo>
                    <a:cubicBezTo>
                      <a:pt x="25" y="34"/>
                      <a:pt x="0" y="8"/>
                      <a:pt x="3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9" name="Freeform 46">
                <a:extLst>
                  <a:ext uri="{FF2B5EF4-FFF2-40B4-BE49-F238E27FC236}">
                    <a16:creationId xmlns:a16="http://schemas.microsoft.com/office/drawing/2014/main" id="{C297914E-981E-4D31-9A89-6A68EA2B4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65130" y="2830776"/>
                <a:ext cx="121406" cy="81603"/>
              </a:xfrm>
              <a:custGeom>
                <a:avLst/>
                <a:gdLst>
                  <a:gd name="T0" fmla="*/ 19 w 37"/>
                  <a:gd name="T1" fmla="*/ 1 h 27"/>
                  <a:gd name="T2" fmla="*/ 21 w 37"/>
                  <a:gd name="T3" fmla="*/ 27 h 27"/>
                  <a:gd name="T4" fmla="*/ 19 w 37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7">
                    <a:moveTo>
                      <a:pt x="19" y="1"/>
                    </a:moveTo>
                    <a:cubicBezTo>
                      <a:pt x="31" y="2"/>
                      <a:pt x="37" y="24"/>
                      <a:pt x="21" y="27"/>
                    </a:cubicBezTo>
                    <a:cubicBezTo>
                      <a:pt x="1" y="27"/>
                      <a:pt x="0" y="0"/>
                      <a:pt x="1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0" name="Freeform 47">
                <a:extLst>
                  <a:ext uri="{FF2B5EF4-FFF2-40B4-BE49-F238E27FC236}">
                    <a16:creationId xmlns:a16="http://schemas.microsoft.com/office/drawing/2014/main" id="{C8FE7D07-2ACA-4830-BB98-FE568A1A41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23275" y="3849727"/>
                <a:ext cx="147990" cy="78339"/>
              </a:xfrm>
              <a:custGeom>
                <a:avLst/>
                <a:gdLst>
                  <a:gd name="T0" fmla="*/ 22 w 45"/>
                  <a:gd name="T1" fmla="*/ 0 h 26"/>
                  <a:gd name="T2" fmla="*/ 28 w 45"/>
                  <a:gd name="T3" fmla="*/ 26 h 26"/>
                  <a:gd name="T4" fmla="*/ 22 w 45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26">
                    <a:moveTo>
                      <a:pt x="22" y="0"/>
                    </a:moveTo>
                    <a:cubicBezTo>
                      <a:pt x="32" y="2"/>
                      <a:pt x="45" y="22"/>
                      <a:pt x="28" y="26"/>
                    </a:cubicBezTo>
                    <a:cubicBezTo>
                      <a:pt x="10" y="24"/>
                      <a:pt x="0" y="9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1" name="Freeform 48">
                <a:extLst>
                  <a:ext uri="{FF2B5EF4-FFF2-40B4-BE49-F238E27FC236}">
                    <a16:creationId xmlns:a16="http://schemas.microsoft.com/office/drawing/2014/main" id="{D8C678D8-D159-48FE-BD0C-2C4A937ACB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18532" y="3616257"/>
                <a:ext cx="133812" cy="79154"/>
              </a:xfrm>
              <a:custGeom>
                <a:avLst/>
                <a:gdLst>
                  <a:gd name="T0" fmla="*/ 19 w 41"/>
                  <a:gd name="T1" fmla="*/ 0 h 26"/>
                  <a:gd name="T2" fmla="*/ 7 w 41"/>
                  <a:gd name="T3" fmla="*/ 19 h 26"/>
                  <a:gd name="T4" fmla="*/ 19 w 41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26">
                    <a:moveTo>
                      <a:pt x="19" y="0"/>
                    </a:moveTo>
                    <a:cubicBezTo>
                      <a:pt x="41" y="9"/>
                      <a:pt x="28" y="26"/>
                      <a:pt x="7" y="19"/>
                    </a:cubicBezTo>
                    <a:cubicBezTo>
                      <a:pt x="0" y="8"/>
                      <a:pt x="7" y="1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Freeform 49">
                <a:extLst>
                  <a:ext uri="{FF2B5EF4-FFF2-40B4-BE49-F238E27FC236}">
                    <a16:creationId xmlns:a16="http://schemas.microsoft.com/office/drawing/2014/main" id="{29574B54-7600-4D46-BCE4-333BD9C7FF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17146" y="6507925"/>
                <a:ext cx="127608" cy="81603"/>
              </a:xfrm>
              <a:custGeom>
                <a:avLst/>
                <a:gdLst>
                  <a:gd name="T0" fmla="*/ 21 w 39"/>
                  <a:gd name="T1" fmla="*/ 2 h 27"/>
                  <a:gd name="T2" fmla="*/ 26 w 39"/>
                  <a:gd name="T3" fmla="*/ 24 h 27"/>
                  <a:gd name="T4" fmla="*/ 21 w 39"/>
                  <a:gd name="T5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7">
                    <a:moveTo>
                      <a:pt x="21" y="2"/>
                    </a:moveTo>
                    <a:cubicBezTo>
                      <a:pt x="36" y="0"/>
                      <a:pt x="39" y="17"/>
                      <a:pt x="26" y="24"/>
                    </a:cubicBezTo>
                    <a:cubicBezTo>
                      <a:pt x="8" y="27"/>
                      <a:pt x="0" y="9"/>
                      <a:pt x="21" y="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Freeform 62">
                <a:extLst>
                  <a:ext uri="{FF2B5EF4-FFF2-40B4-BE49-F238E27FC236}">
                    <a16:creationId xmlns:a16="http://schemas.microsoft.com/office/drawing/2014/main" id="{71DFCCAC-BC4E-438E-847C-23F9ED6D86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08964" y="2950571"/>
                <a:ext cx="150648" cy="75075"/>
              </a:xfrm>
              <a:custGeom>
                <a:avLst/>
                <a:gdLst>
                  <a:gd name="T0" fmla="*/ 23 w 46"/>
                  <a:gd name="T1" fmla="*/ 0 h 25"/>
                  <a:gd name="T2" fmla="*/ 29 w 46"/>
                  <a:gd name="T3" fmla="*/ 25 h 25"/>
                  <a:gd name="T4" fmla="*/ 23 w 46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6" h="25">
                    <a:moveTo>
                      <a:pt x="23" y="0"/>
                    </a:moveTo>
                    <a:cubicBezTo>
                      <a:pt x="32" y="1"/>
                      <a:pt x="46" y="21"/>
                      <a:pt x="29" y="25"/>
                    </a:cubicBezTo>
                    <a:cubicBezTo>
                      <a:pt x="10" y="24"/>
                      <a:pt x="0" y="9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Freeform 63">
                <a:extLst>
                  <a:ext uri="{FF2B5EF4-FFF2-40B4-BE49-F238E27FC236}">
                    <a16:creationId xmlns:a16="http://schemas.microsoft.com/office/drawing/2014/main" id="{04BC880B-F0A1-4F59-9595-F9757CEA3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20322" y="4089184"/>
                <a:ext cx="121406" cy="124036"/>
              </a:xfrm>
              <a:custGeom>
                <a:avLst/>
                <a:gdLst>
                  <a:gd name="T0" fmla="*/ 24 w 37"/>
                  <a:gd name="T1" fmla="*/ 4 h 41"/>
                  <a:gd name="T2" fmla="*/ 29 w 37"/>
                  <a:gd name="T3" fmla="*/ 26 h 41"/>
                  <a:gd name="T4" fmla="*/ 24 w 37"/>
                  <a:gd name="T5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41">
                    <a:moveTo>
                      <a:pt x="24" y="4"/>
                    </a:moveTo>
                    <a:cubicBezTo>
                      <a:pt x="37" y="1"/>
                      <a:pt x="28" y="18"/>
                      <a:pt x="29" y="26"/>
                    </a:cubicBezTo>
                    <a:cubicBezTo>
                      <a:pt x="8" y="41"/>
                      <a:pt x="0" y="0"/>
                      <a:pt x="24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5" name="Freeform 64">
                <a:extLst>
                  <a:ext uri="{FF2B5EF4-FFF2-40B4-BE49-F238E27FC236}">
                    <a16:creationId xmlns:a16="http://schemas.microsoft.com/office/drawing/2014/main" id="{BDA2CAA7-50D4-45D1-9987-B04B1B2C9E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88273" y="2682263"/>
                <a:ext cx="137356" cy="100371"/>
              </a:xfrm>
              <a:custGeom>
                <a:avLst/>
                <a:gdLst>
                  <a:gd name="T0" fmla="*/ 25 w 42"/>
                  <a:gd name="T1" fmla="*/ 1 h 33"/>
                  <a:gd name="T2" fmla="*/ 4 w 42"/>
                  <a:gd name="T3" fmla="*/ 19 h 33"/>
                  <a:gd name="T4" fmla="*/ 25 w 42"/>
                  <a:gd name="T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3">
                    <a:moveTo>
                      <a:pt x="25" y="1"/>
                    </a:moveTo>
                    <a:cubicBezTo>
                      <a:pt x="42" y="14"/>
                      <a:pt x="15" y="33"/>
                      <a:pt x="4" y="19"/>
                    </a:cubicBezTo>
                    <a:cubicBezTo>
                      <a:pt x="0" y="6"/>
                      <a:pt x="15" y="0"/>
                      <a:pt x="25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6" name="Freeform 65">
                <a:extLst>
                  <a:ext uri="{FF2B5EF4-FFF2-40B4-BE49-F238E27FC236}">
                    <a16:creationId xmlns:a16="http://schemas.microsoft.com/office/drawing/2014/main" id="{0205D403-CB96-4598-840E-C69BE0F856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88904" y="3826278"/>
                <a:ext cx="121406" cy="79154"/>
              </a:xfrm>
              <a:custGeom>
                <a:avLst/>
                <a:gdLst>
                  <a:gd name="T0" fmla="*/ 19 w 37"/>
                  <a:gd name="T1" fmla="*/ 0 h 26"/>
                  <a:gd name="T2" fmla="*/ 22 w 37"/>
                  <a:gd name="T3" fmla="*/ 26 h 26"/>
                  <a:gd name="T4" fmla="*/ 19 w 37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26">
                    <a:moveTo>
                      <a:pt x="19" y="0"/>
                    </a:moveTo>
                    <a:cubicBezTo>
                      <a:pt x="31" y="1"/>
                      <a:pt x="37" y="23"/>
                      <a:pt x="22" y="26"/>
                    </a:cubicBezTo>
                    <a:cubicBezTo>
                      <a:pt x="2" y="26"/>
                      <a:pt x="0" y="0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Freeform 66">
                <a:extLst>
                  <a:ext uri="{FF2B5EF4-FFF2-40B4-BE49-F238E27FC236}">
                    <a16:creationId xmlns:a16="http://schemas.microsoft.com/office/drawing/2014/main" id="{C87A8393-9E4F-46F4-8329-B4BA56FA00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76686" y="5372714"/>
                <a:ext cx="131153" cy="111796"/>
              </a:xfrm>
              <a:custGeom>
                <a:avLst/>
                <a:gdLst>
                  <a:gd name="T0" fmla="*/ 22 w 40"/>
                  <a:gd name="T1" fmla="*/ 1 h 37"/>
                  <a:gd name="T2" fmla="*/ 40 w 40"/>
                  <a:gd name="T3" fmla="*/ 18 h 37"/>
                  <a:gd name="T4" fmla="*/ 22 w 40"/>
                  <a:gd name="T5" fmla="*/ 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7">
                    <a:moveTo>
                      <a:pt x="22" y="1"/>
                    </a:moveTo>
                    <a:cubicBezTo>
                      <a:pt x="36" y="0"/>
                      <a:pt x="40" y="8"/>
                      <a:pt x="40" y="18"/>
                    </a:cubicBezTo>
                    <a:cubicBezTo>
                      <a:pt x="27" y="37"/>
                      <a:pt x="0" y="14"/>
                      <a:pt x="22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8" name="Freeform 67">
                <a:extLst>
                  <a:ext uri="{FF2B5EF4-FFF2-40B4-BE49-F238E27FC236}">
                    <a16:creationId xmlns:a16="http://schemas.microsoft.com/office/drawing/2014/main" id="{88BE4EC1-3B86-40F5-93A2-50EB4D167E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56866" y="4588736"/>
                <a:ext cx="157737" cy="118324"/>
              </a:xfrm>
              <a:custGeom>
                <a:avLst/>
                <a:gdLst>
                  <a:gd name="T0" fmla="*/ 28 w 48"/>
                  <a:gd name="T1" fmla="*/ 1 h 39"/>
                  <a:gd name="T2" fmla="*/ 46 w 48"/>
                  <a:gd name="T3" fmla="*/ 11 h 39"/>
                  <a:gd name="T4" fmla="*/ 28 w 48"/>
                  <a:gd name="T5" fmla="*/ 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" h="39">
                    <a:moveTo>
                      <a:pt x="28" y="1"/>
                    </a:moveTo>
                    <a:cubicBezTo>
                      <a:pt x="39" y="0"/>
                      <a:pt x="43" y="5"/>
                      <a:pt x="46" y="11"/>
                    </a:cubicBezTo>
                    <a:cubicBezTo>
                      <a:pt x="48" y="39"/>
                      <a:pt x="0" y="17"/>
                      <a:pt x="28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9" name="Freeform 68">
                <a:extLst>
                  <a:ext uri="{FF2B5EF4-FFF2-40B4-BE49-F238E27FC236}">
                    <a16:creationId xmlns:a16="http://schemas.microsoft.com/office/drawing/2014/main" id="{DAB31707-2BF8-45D1-A32F-9F5C0E30A4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84254" y="3245996"/>
                <a:ext cx="115202" cy="124036"/>
              </a:xfrm>
              <a:custGeom>
                <a:avLst/>
                <a:gdLst>
                  <a:gd name="T0" fmla="*/ 16 w 35"/>
                  <a:gd name="T1" fmla="*/ 4 h 41"/>
                  <a:gd name="T2" fmla="*/ 33 w 35"/>
                  <a:gd name="T3" fmla="*/ 15 h 41"/>
                  <a:gd name="T4" fmla="*/ 16 w 35"/>
                  <a:gd name="T5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41">
                    <a:moveTo>
                      <a:pt x="16" y="4"/>
                    </a:moveTo>
                    <a:cubicBezTo>
                      <a:pt x="35" y="5"/>
                      <a:pt x="32" y="0"/>
                      <a:pt x="33" y="15"/>
                    </a:cubicBezTo>
                    <a:cubicBezTo>
                      <a:pt x="34" y="41"/>
                      <a:pt x="0" y="23"/>
                      <a:pt x="16" y="4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0" name="Freeform 69">
                <a:extLst>
                  <a:ext uri="{FF2B5EF4-FFF2-40B4-BE49-F238E27FC236}">
                    <a16:creationId xmlns:a16="http://schemas.microsoft.com/office/drawing/2014/main" id="{9C8FA174-E0E4-49F2-A960-0BE48D3019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63511" y="5654959"/>
                <a:ext cx="144445" cy="111796"/>
              </a:xfrm>
              <a:custGeom>
                <a:avLst/>
                <a:gdLst>
                  <a:gd name="T0" fmla="*/ 29 w 44"/>
                  <a:gd name="T1" fmla="*/ 0 h 37"/>
                  <a:gd name="T2" fmla="*/ 42 w 44"/>
                  <a:gd name="T3" fmla="*/ 21 h 37"/>
                  <a:gd name="T4" fmla="*/ 29 w 44"/>
                  <a:gd name="T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4" h="37">
                    <a:moveTo>
                      <a:pt x="29" y="0"/>
                    </a:moveTo>
                    <a:cubicBezTo>
                      <a:pt x="36" y="2"/>
                      <a:pt x="44" y="12"/>
                      <a:pt x="42" y="21"/>
                    </a:cubicBezTo>
                    <a:cubicBezTo>
                      <a:pt x="25" y="37"/>
                      <a:pt x="0" y="7"/>
                      <a:pt x="2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1" name="Freeform 70">
                <a:extLst>
                  <a:ext uri="{FF2B5EF4-FFF2-40B4-BE49-F238E27FC236}">
                    <a16:creationId xmlns:a16="http://schemas.microsoft.com/office/drawing/2014/main" id="{9C475233-7BEF-47BB-8A48-185AF3BE77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27724" y="6246703"/>
                <a:ext cx="131153" cy="75890"/>
              </a:xfrm>
              <a:custGeom>
                <a:avLst/>
                <a:gdLst>
                  <a:gd name="T0" fmla="*/ 18 w 40"/>
                  <a:gd name="T1" fmla="*/ 0 h 25"/>
                  <a:gd name="T2" fmla="*/ 7 w 40"/>
                  <a:gd name="T3" fmla="*/ 21 h 25"/>
                  <a:gd name="T4" fmla="*/ 18 w 40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5">
                    <a:moveTo>
                      <a:pt x="18" y="0"/>
                    </a:moveTo>
                    <a:cubicBezTo>
                      <a:pt x="40" y="9"/>
                      <a:pt x="26" y="25"/>
                      <a:pt x="7" y="21"/>
                    </a:cubicBezTo>
                    <a:cubicBezTo>
                      <a:pt x="0" y="11"/>
                      <a:pt x="5" y="0"/>
                      <a:pt x="1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2" name="Freeform 71">
                <a:extLst>
                  <a:ext uri="{FF2B5EF4-FFF2-40B4-BE49-F238E27FC236}">
                    <a16:creationId xmlns:a16="http://schemas.microsoft.com/office/drawing/2014/main" id="{015728E8-62B6-4217-B383-43AA084AA6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75054" y="5134309"/>
                <a:ext cx="131153" cy="90579"/>
              </a:xfrm>
              <a:custGeom>
                <a:avLst/>
                <a:gdLst>
                  <a:gd name="T0" fmla="*/ 22 w 40"/>
                  <a:gd name="T1" fmla="*/ 0 h 30"/>
                  <a:gd name="T2" fmla="*/ 16 w 40"/>
                  <a:gd name="T3" fmla="*/ 26 h 30"/>
                  <a:gd name="T4" fmla="*/ 22 w 40"/>
                  <a:gd name="T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0">
                    <a:moveTo>
                      <a:pt x="22" y="0"/>
                    </a:moveTo>
                    <a:cubicBezTo>
                      <a:pt x="39" y="3"/>
                      <a:pt x="40" y="30"/>
                      <a:pt x="16" y="26"/>
                    </a:cubicBezTo>
                    <a:cubicBezTo>
                      <a:pt x="0" y="7"/>
                      <a:pt x="14" y="4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3" name="Freeform 72">
                <a:extLst>
                  <a:ext uri="{FF2B5EF4-FFF2-40B4-BE49-F238E27FC236}">
                    <a16:creationId xmlns:a16="http://schemas.microsoft.com/office/drawing/2014/main" id="{77D689AF-C161-494D-A4B8-B746B0A7D0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71791" y="4907450"/>
                <a:ext cx="131153" cy="90579"/>
              </a:xfrm>
              <a:custGeom>
                <a:avLst/>
                <a:gdLst>
                  <a:gd name="T0" fmla="*/ 22 w 40"/>
                  <a:gd name="T1" fmla="*/ 0 h 30"/>
                  <a:gd name="T2" fmla="*/ 17 w 40"/>
                  <a:gd name="T3" fmla="*/ 26 h 30"/>
                  <a:gd name="T4" fmla="*/ 22 w 40"/>
                  <a:gd name="T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0">
                    <a:moveTo>
                      <a:pt x="22" y="0"/>
                    </a:moveTo>
                    <a:cubicBezTo>
                      <a:pt x="40" y="1"/>
                      <a:pt x="40" y="30"/>
                      <a:pt x="17" y="26"/>
                    </a:cubicBezTo>
                    <a:cubicBezTo>
                      <a:pt x="0" y="7"/>
                      <a:pt x="15" y="5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4" name="Freeform 73">
                <a:extLst>
                  <a:ext uri="{FF2B5EF4-FFF2-40B4-BE49-F238E27FC236}">
                    <a16:creationId xmlns:a16="http://schemas.microsoft.com/office/drawing/2014/main" id="{9BD9C1D5-8CC9-4FD9-8775-C51FE208DB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76664" y="4407815"/>
                <a:ext cx="121406" cy="84051"/>
              </a:xfrm>
              <a:custGeom>
                <a:avLst/>
                <a:gdLst>
                  <a:gd name="T0" fmla="*/ 13 w 37"/>
                  <a:gd name="T1" fmla="*/ 2 h 28"/>
                  <a:gd name="T2" fmla="*/ 29 w 37"/>
                  <a:gd name="T3" fmla="*/ 9 h 28"/>
                  <a:gd name="T4" fmla="*/ 14 w 37"/>
                  <a:gd name="T5" fmla="*/ 28 h 28"/>
                  <a:gd name="T6" fmla="*/ 13 w 37"/>
                  <a:gd name="T7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28">
                    <a:moveTo>
                      <a:pt x="13" y="2"/>
                    </a:moveTo>
                    <a:cubicBezTo>
                      <a:pt x="23" y="0"/>
                      <a:pt x="25" y="4"/>
                      <a:pt x="29" y="9"/>
                    </a:cubicBezTo>
                    <a:cubicBezTo>
                      <a:pt x="37" y="19"/>
                      <a:pt x="25" y="25"/>
                      <a:pt x="14" y="28"/>
                    </a:cubicBezTo>
                    <a:cubicBezTo>
                      <a:pt x="4" y="21"/>
                      <a:pt x="0" y="7"/>
                      <a:pt x="13" y="2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5" name="Freeform 74">
                <a:extLst>
                  <a:ext uri="{FF2B5EF4-FFF2-40B4-BE49-F238E27FC236}">
                    <a16:creationId xmlns:a16="http://schemas.microsoft.com/office/drawing/2014/main" id="{BE04C179-888B-4E0C-AB31-0DAEEDF7F6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44616" y="5988099"/>
                <a:ext cx="137356" cy="120771"/>
              </a:xfrm>
              <a:custGeom>
                <a:avLst/>
                <a:gdLst>
                  <a:gd name="T0" fmla="*/ 19 w 42"/>
                  <a:gd name="T1" fmla="*/ 0 h 40"/>
                  <a:gd name="T2" fmla="*/ 4 w 42"/>
                  <a:gd name="T3" fmla="*/ 19 h 40"/>
                  <a:gd name="T4" fmla="*/ 19 w 42"/>
                  <a:gd name="T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40">
                    <a:moveTo>
                      <a:pt x="19" y="0"/>
                    </a:moveTo>
                    <a:cubicBezTo>
                      <a:pt x="42" y="10"/>
                      <a:pt x="20" y="40"/>
                      <a:pt x="4" y="19"/>
                    </a:cubicBezTo>
                    <a:cubicBezTo>
                      <a:pt x="0" y="6"/>
                      <a:pt x="8" y="1"/>
                      <a:pt x="19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6" name="Freeform 75">
                <a:extLst>
                  <a:ext uri="{FF2B5EF4-FFF2-40B4-BE49-F238E27FC236}">
                    <a16:creationId xmlns:a16="http://schemas.microsoft.com/office/drawing/2014/main" id="{6B7C84F5-868D-4805-9F83-C8A345D3D5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39625" y="2442495"/>
                <a:ext cx="128495" cy="78339"/>
              </a:xfrm>
              <a:custGeom>
                <a:avLst/>
                <a:gdLst>
                  <a:gd name="T0" fmla="*/ 23 w 39"/>
                  <a:gd name="T1" fmla="*/ 0 h 26"/>
                  <a:gd name="T2" fmla="*/ 19 w 39"/>
                  <a:gd name="T3" fmla="*/ 26 h 26"/>
                  <a:gd name="T4" fmla="*/ 23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3" y="0"/>
                    </a:moveTo>
                    <a:cubicBezTo>
                      <a:pt x="39" y="3"/>
                      <a:pt x="34" y="25"/>
                      <a:pt x="19" y="26"/>
                    </a:cubicBezTo>
                    <a:cubicBezTo>
                      <a:pt x="0" y="19"/>
                      <a:pt x="7" y="3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7" name="Freeform 77">
                <a:extLst>
                  <a:ext uri="{FF2B5EF4-FFF2-40B4-BE49-F238E27FC236}">
                    <a16:creationId xmlns:a16="http://schemas.microsoft.com/office/drawing/2014/main" id="{B86694F4-707C-4741-BA22-5E0CDF61FB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44871" y="3606778"/>
                <a:ext cx="151535" cy="75075"/>
              </a:xfrm>
              <a:custGeom>
                <a:avLst/>
                <a:gdLst>
                  <a:gd name="T0" fmla="*/ 23 w 46"/>
                  <a:gd name="T1" fmla="*/ 0 h 25"/>
                  <a:gd name="T2" fmla="*/ 29 w 46"/>
                  <a:gd name="T3" fmla="*/ 25 h 25"/>
                  <a:gd name="T4" fmla="*/ 23 w 46"/>
                  <a:gd name="T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6" h="25">
                    <a:moveTo>
                      <a:pt x="23" y="0"/>
                    </a:moveTo>
                    <a:cubicBezTo>
                      <a:pt x="33" y="1"/>
                      <a:pt x="46" y="21"/>
                      <a:pt x="29" y="25"/>
                    </a:cubicBezTo>
                    <a:cubicBezTo>
                      <a:pt x="10" y="23"/>
                      <a:pt x="0" y="9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8" name="Freeform 85">
                <a:extLst>
                  <a:ext uri="{FF2B5EF4-FFF2-40B4-BE49-F238E27FC236}">
                    <a16:creationId xmlns:a16="http://schemas.microsoft.com/office/drawing/2014/main" id="{268A4DA4-E5A8-4031-8FB8-C1359830DC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31130" y="6434597"/>
                <a:ext cx="127608" cy="97107"/>
              </a:xfrm>
              <a:custGeom>
                <a:avLst/>
                <a:gdLst>
                  <a:gd name="T0" fmla="*/ 21 w 39"/>
                  <a:gd name="T1" fmla="*/ 0 h 32"/>
                  <a:gd name="T2" fmla="*/ 13 w 39"/>
                  <a:gd name="T3" fmla="*/ 20 h 32"/>
                  <a:gd name="T4" fmla="*/ 21 w 39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32">
                    <a:moveTo>
                      <a:pt x="21" y="0"/>
                    </a:moveTo>
                    <a:cubicBezTo>
                      <a:pt x="39" y="2"/>
                      <a:pt x="32" y="32"/>
                      <a:pt x="13" y="20"/>
                    </a:cubicBezTo>
                    <a:cubicBezTo>
                      <a:pt x="3" y="23"/>
                      <a:pt x="0" y="1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9" name="Freeform 87">
                <a:extLst>
                  <a:ext uri="{FF2B5EF4-FFF2-40B4-BE49-F238E27FC236}">
                    <a16:creationId xmlns:a16="http://schemas.microsoft.com/office/drawing/2014/main" id="{2CB62FF0-AEEA-45FC-9BD0-2D100F390C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218609" y="6657631"/>
                <a:ext cx="134697" cy="90579"/>
              </a:xfrm>
              <a:custGeom>
                <a:avLst/>
                <a:gdLst>
                  <a:gd name="T0" fmla="*/ 27 w 41"/>
                  <a:gd name="T1" fmla="*/ 0 h 30"/>
                  <a:gd name="T2" fmla="*/ 41 w 41"/>
                  <a:gd name="T3" fmla="*/ 19 h 30"/>
                  <a:gd name="T4" fmla="*/ 27 w 41"/>
                  <a:gd name="T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0">
                    <a:moveTo>
                      <a:pt x="27" y="0"/>
                    </a:moveTo>
                    <a:cubicBezTo>
                      <a:pt x="35" y="0"/>
                      <a:pt x="40" y="11"/>
                      <a:pt x="41" y="19"/>
                    </a:cubicBezTo>
                    <a:cubicBezTo>
                      <a:pt x="21" y="30"/>
                      <a:pt x="0" y="10"/>
                      <a:pt x="27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0" name="Freeform 88">
                <a:extLst>
                  <a:ext uri="{FF2B5EF4-FFF2-40B4-BE49-F238E27FC236}">
                    <a16:creationId xmlns:a16="http://schemas.microsoft.com/office/drawing/2014/main" id="{753DCB44-0E85-4770-A989-F1B86F200D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319170" y="5704047"/>
                <a:ext cx="6204" cy="6527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1" y="1"/>
                      <a:pt x="2" y="2"/>
                    </a:cubicBezTo>
                    <a:cubicBezTo>
                      <a:pt x="1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1" name="Freeform 91">
                <a:extLst>
                  <a:ext uri="{FF2B5EF4-FFF2-40B4-BE49-F238E27FC236}">
                    <a16:creationId xmlns:a16="http://schemas.microsoft.com/office/drawing/2014/main" id="{5DA00070-D353-48A9-AFBD-9305424EB7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58166" y="2764083"/>
                <a:ext cx="118747" cy="81603"/>
              </a:xfrm>
              <a:custGeom>
                <a:avLst/>
                <a:gdLst>
                  <a:gd name="T0" fmla="*/ 19 w 36"/>
                  <a:gd name="T1" fmla="*/ 1 h 27"/>
                  <a:gd name="T2" fmla="*/ 21 w 36"/>
                  <a:gd name="T3" fmla="*/ 27 h 27"/>
                  <a:gd name="T4" fmla="*/ 19 w 36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19" y="1"/>
                    </a:moveTo>
                    <a:cubicBezTo>
                      <a:pt x="30" y="1"/>
                      <a:pt x="36" y="24"/>
                      <a:pt x="21" y="27"/>
                    </a:cubicBezTo>
                    <a:cubicBezTo>
                      <a:pt x="1" y="26"/>
                      <a:pt x="0" y="0"/>
                      <a:pt x="1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2" name="Freeform 92">
                <a:extLst>
                  <a:ext uri="{FF2B5EF4-FFF2-40B4-BE49-F238E27FC236}">
                    <a16:creationId xmlns:a16="http://schemas.microsoft.com/office/drawing/2014/main" id="{FEF02EE7-A1CD-4F49-9BBC-4F845786B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37206" y="2420506"/>
                <a:ext cx="140901" cy="102819"/>
              </a:xfrm>
              <a:custGeom>
                <a:avLst/>
                <a:gdLst>
                  <a:gd name="T0" fmla="*/ 28 w 43"/>
                  <a:gd name="T1" fmla="*/ 0 h 34"/>
                  <a:gd name="T2" fmla="*/ 41 w 43"/>
                  <a:gd name="T3" fmla="*/ 21 h 34"/>
                  <a:gd name="T4" fmla="*/ 28 w 43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4">
                    <a:moveTo>
                      <a:pt x="28" y="0"/>
                    </a:moveTo>
                    <a:cubicBezTo>
                      <a:pt x="35" y="1"/>
                      <a:pt x="43" y="11"/>
                      <a:pt x="41" y="21"/>
                    </a:cubicBezTo>
                    <a:cubicBezTo>
                      <a:pt x="23" y="34"/>
                      <a:pt x="0" y="7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3" name="Freeform 93">
                <a:extLst>
                  <a:ext uri="{FF2B5EF4-FFF2-40B4-BE49-F238E27FC236}">
                    <a16:creationId xmlns:a16="http://schemas.microsoft.com/office/drawing/2014/main" id="{D94FF856-CBC2-4F9B-8C88-0A61402F94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6708" y="3285274"/>
                <a:ext cx="127608" cy="79154"/>
              </a:xfrm>
              <a:custGeom>
                <a:avLst/>
                <a:gdLst>
                  <a:gd name="T0" fmla="*/ 23 w 39"/>
                  <a:gd name="T1" fmla="*/ 0 h 26"/>
                  <a:gd name="T2" fmla="*/ 19 w 39"/>
                  <a:gd name="T3" fmla="*/ 26 h 26"/>
                  <a:gd name="T4" fmla="*/ 23 w 39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6">
                    <a:moveTo>
                      <a:pt x="23" y="0"/>
                    </a:moveTo>
                    <a:cubicBezTo>
                      <a:pt x="39" y="4"/>
                      <a:pt x="34" y="25"/>
                      <a:pt x="19" y="26"/>
                    </a:cubicBezTo>
                    <a:cubicBezTo>
                      <a:pt x="0" y="20"/>
                      <a:pt x="7" y="4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4" name="Freeform 94">
                <a:extLst>
                  <a:ext uri="{FF2B5EF4-FFF2-40B4-BE49-F238E27FC236}">
                    <a16:creationId xmlns:a16="http://schemas.microsoft.com/office/drawing/2014/main" id="{AB7BC1C0-67DD-44B3-AEF8-3046B55C12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01814" y="5367453"/>
                <a:ext cx="138242" cy="102819"/>
              </a:xfrm>
              <a:custGeom>
                <a:avLst/>
                <a:gdLst>
                  <a:gd name="T0" fmla="*/ 29 w 42"/>
                  <a:gd name="T1" fmla="*/ 1 h 34"/>
                  <a:gd name="T2" fmla="*/ 40 w 42"/>
                  <a:gd name="T3" fmla="*/ 20 h 34"/>
                  <a:gd name="T4" fmla="*/ 29 w 42"/>
                  <a:gd name="T5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4">
                    <a:moveTo>
                      <a:pt x="29" y="1"/>
                    </a:moveTo>
                    <a:cubicBezTo>
                      <a:pt x="38" y="0"/>
                      <a:pt x="42" y="12"/>
                      <a:pt x="40" y="20"/>
                    </a:cubicBezTo>
                    <a:cubicBezTo>
                      <a:pt x="22" y="34"/>
                      <a:pt x="0" y="9"/>
                      <a:pt x="2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5" name="Freeform 95">
                <a:extLst>
                  <a:ext uri="{FF2B5EF4-FFF2-40B4-BE49-F238E27FC236}">
                    <a16:creationId xmlns:a16="http://schemas.microsoft.com/office/drawing/2014/main" id="{79D1FD88-FD27-4B5E-9EC2-911808A058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20165" y="3055861"/>
                <a:ext cx="117860" cy="81603"/>
              </a:xfrm>
              <a:custGeom>
                <a:avLst/>
                <a:gdLst>
                  <a:gd name="T0" fmla="*/ 19 w 36"/>
                  <a:gd name="T1" fmla="*/ 1 h 27"/>
                  <a:gd name="T2" fmla="*/ 21 w 36"/>
                  <a:gd name="T3" fmla="*/ 27 h 27"/>
                  <a:gd name="T4" fmla="*/ 19 w 36"/>
                  <a:gd name="T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27">
                    <a:moveTo>
                      <a:pt x="19" y="1"/>
                    </a:moveTo>
                    <a:cubicBezTo>
                      <a:pt x="31" y="2"/>
                      <a:pt x="36" y="24"/>
                      <a:pt x="21" y="27"/>
                    </a:cubicBezTo>
                    <a:cubicBezTo>
                      <a:pt x="1" y="27"/>
                      <a:pt x="0" y="0"/>
                      <a:pt x="19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6" name="Freeform 96">
                <a:extLst>
                  <a:ext uri="{FF2B5EF4-FFF2-40B4-BE49-F238E27FC236}">
                    <a16:creationId xmlns:a16="http://schemas.microsoft.com/office/drawing/2014/main" id="{C7DE49B6-A789-40DB-B057-37DCE5E41C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85551" y="3575426"/>
                <a:ext cx="147104" cy="108531"/>
              </a:xfrm>
              <a:custGeom>
                <a:avLst/>
                <a:gdLst>
                  <a:gd name="T0" fmla="*/ 28 w 45"/>
                  <a:gd name="T1" fmla="*/ 0 h 36"/>
                  <a:gd name="T2" fmla="*/ 41 w 45"/>
                  <a:gd name="T3" fmla="*/ 20 h 36"/>
                  <a:gd name="T4" fmla="*/ 28 w 45"/>
                  <a:gd name="T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36">
                    <a:moveTo>
                      <a:pt x="28" y="0"/>
                    </a:moveTo>
                    <a:cubicBezTo>
                      <a:pt x="32" y="0"/>
                      <a:pt x="45" y="13"/>
                      <a:pt x="41" y="20"/>
                    </a:cubicBezTo>
                    <a:cubicBezTo>
                      <a:pt x="24" y="36"/>
                      <a:pt x="0" y="7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7" name="Freeform 97">
                <a:extLst>
                  <a:ext uri="{FF2B5EF4-FFF2-40B4-BE49-F238E27FC236}">
                    <a16:creationId xmlns:a16="http://schemas.microsoft.com/office/drawing/2014/main" id="{5873829D-5204-48B1-8271-B803682D83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54863" y="4784277"/>
                <a:ext cx="190526" cy="121588"/>
              </a:xfrm>
              <a:custGeom>
                <a:avLst/>
                <a:gdLst>
                  <a:gd name="T0" fmla="*/ 42 w 58"/>
                  <a:gd name="T1" fmla="*/ 0 h 40"/>
                  <a:gd name="T2" fmla="*/ 53 w 58"/>
                  <a:gd name="T3" fmla="*/ 17 h 40"/>
                  <a:gd name="T4" fmla="*/ 42 w 58"/>
                  <a:gd name="T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8" h="40">
                    <a:moveTo>
                      <a:pt x="42" y="0"/>
                    </a:moveTo>
                    <a:cubicBezTo>
                      <a:pt x="52" y="0"/>
                      <a:pt x="50" y="9"/>
                      <a:pt x="53" y="17"/>
                    </a:cubicBezTo>
                    <a:cubicBezTo>
                      <a:pt x="58" y="40"/>
                      <a:pt x="0" y="6"/>
                      <a:pt x="4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8" name="Freeform 98">
                <a:extLst>
                  <a:ext uri="{FF2B5EF4-FFF2-40B4-BE49-F238E27FC236}">
                    <a16:creationId xmlns:a16="http://schemas.microsoft.com/office/drawing/2014/main" id="{26F30F65-64C8-44FB-B6BD-0BBAFA3B7F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97348" y="4265818"/>
                <a:ext cx="147990" cy="79154"/>
              </a:xfrm>
              <a:custGeom>
                <a:avLst/>
                <a:gdLst>
                  <a:gd name="T0" fmla="*/ 23 w 45"/>
                  <a:gd name="T1" fmla="*/ 0 h 26"/>
                  <a:gd name="T2" fmla="*/ 30 w 45"/>
                  <a:gd name="T3" fmla="*/ 26 h 26"/>
                  <a:gd name="T4" fmla="*/ 23 w 45"/>
                  <a:gd name="T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" h="26">
                    <a:moveTo>
                      <a:pt x="23" y="0"/>
                    </a:moveTo>
                    <a:cubicBezTo>
                      <a:pt x="33" y="2"/>
                      <a:pt x="45" y="21"/>
                      <a:pt x="30" y="26"/>
                    </a:cubicBezTo>
                    <a:cubicBezTo>
                      <a:pt x="10" y="24"/>
                      <a:pt x="0" y="8"/>
                      <a:pt x="23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9" name="Freeform 99">
                <a:extLst>
                  <a:ext uri="{FF2B5EF4-FFF2-40B4-BE49-F238E27FC236}">
                    <a16:creationId xmlns:a16="http://schemas.microsoft.com/office/drawing/2014/main" id="{193BEA64-7498-46F1-85CC-A5C96EC982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40243" y="4473676"/>
                <a:ext cx="219770" cy="121588"/>
              </a:xfrm>
              <a:custGeom>
                <a:avLst/>
                <a:gdLst>
                  <a:gd name="T0" fmla="*/ 36 w 67"/>
                  <a:gd name="T1" fmla="*/ 0 h 40"/>
                  <a:gd name="T2" fmla="*/ 44 w 67"/>
                  <a:gd name="T3" fmla="*/ 2 h 40"/>
                  <a:gd name="T4" fmla="*/ 31 w 67"/>
                  <a:gd name="T5" fmla="*/ 2 h 40"/>
                  <a:gd name="T6" fmla="*/ 36 w 67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40">
                    <a:moveTo>
                      <a:pt x="36" y="0"/>
                    </a:moveTo>
                    <a:cubicBezTo>
                      <a:pt x="39" y="3"/>
                      <a:pt x="41" y="0"/>
                      <a:pt x="44" y="2"/>
                    </a:cubicBezTo>
                    <a:cubicBezTo>
                      <a:pt x="67" y="40"/>
                      <a:pt x="0" y="25"/>
                      <a:pt x="31" y="2"/>
                    </a:cubicBezTo>
                    <a:cubicBezTo>
                      <a:pt x="24" y="11"/>
                      <a:pt x="31" y="5"/>
                      <a:pt x="3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0" name="Freeform 100">
                <a:extLst>
                  <a:ext uri="{FF2B5EF4-FFF2-40B4-BE49-F238E27FC236}">
                    <a16:creationId xmlns:a16="http://schemas.microsoft.com/office/drawing/2014/main" id="{B0C67838-49E2-4B6A-AC69-3A6B791DA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99752" y="3894259"/>
                <a:ext cx="128495" cy="93843"/>
              </a:xfrm>
              <a:custGeom>
                <a:avLst/>
                <a:gdLst>
                  <a:gd name="T0" fmla="*/ 28 w 39"/>
                  <a:gd name="T1" fmla="*/ 1 h 31"/>
                  <a:gd name="T2" fmla="*/ 39 w 39"/>
                  <a:gd name="T3" fmla="*/ 21 h 31"/>
                  <a:gd name="T4" fmla="*/ 28 w 39"/>
                  <a:gd name="T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31">
                    <a:moveTo>
                      <a:pt x="28" y="1"/>
                    </a:moveTo>
                    <a:cubicBezTo>
                      <a:pt x="38" y="0"/>
                      <a:pt x="38" y="12"/>
                      <a:pt x="39" y="21"/>
                    </a:cubicBezTo>
                    <a:cubicBezTo>
                      <a:pt x="18" y="31"/>
                      <a:pt x="0" y="12"/>
                      <a:pt x="28" y="1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1" name="Freeform 101">
                <a:extLst>
                  <a:ext uri="{FF2B5EF4-FFF2-40B4-BE49-F238E27FC236}">
                    <a16:creationId xmlns:a16="http://schemas.microsoft.com/office/drawing/2014/main" id="{49A20809-A2DD-4085-B78C-B4BA41E979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94469" y="5102465"/>
                <a:ext cx="138242" cy="81603"/>
              </a:xfrm>
              <a:custGeom>
                <a:avLst/>
                <a:gdLst>
                  <a:gd name="T0" fmla="*/ 22 w 42"/>
                  <a:gd name="T1" fmla="*/ 0 h 27"/>
                  <a:gd name="T2" fmla="*/ 14 w 42"/>
                  <a:gd name="T3" fmla="*/ 25 h 27"/>
                  <a:gd name="T4" fmla="*/ 22 w 42"/>
                  <a:gd name="T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7">
                    <a:moveTo>
                      <a:pt x="22" y="0"/>
                    </a:moveTo>
                    <a:cubicBezTo>
                      <a:pt x="42" y="7"/>
                      <a:pt x="28" y="27"/>
                      <a:pt x="14" y="25"/>
                    </a:cubicBezTo>
                    <a:cubicBezTo>
                      <a:pt x="0" y="18"/>
                      <a:pt x="9" y="2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2" name="Freeform 102">
                <a:extLst>
                  <a:ext uri="{FF2B5EF4-FFF2-40B4-BE49-F238E27FC236}">
                    <a16:creationId xmlns:a16="http://schemas.microsoft.com/office/drawing/2014/main" id="{B775045C-37C7-4493-8D9C-9F99C55F0F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90648" y="5662850"/>
                <a:ext cx="121406" cy="99554"/>
              </a:xfrm>
              <a:custGeom>
                <a:avLst/>
                <a:gdLst>
                  <a:gd name="T0" fmla="*/ 21 w 37"/>
                  <a:gd name="T1" fmla="*/ 0 h 33"/>
                  <a:gd name="T2" fmla="*/ 19 w 37"/>
                  <a:gd name="T3" fmla="*/ 23 h 33"/>
                  <a:gd name="T4" fmla="*/ 21 w 37"/>
                  <a:gd name="T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33">
                    <a:moveTo>
                      <a:pt x="21" y="0"/>
                    </a:moveTo>
                    <a:cubicBezTo>
                      <a:pt x="37" y="0"/>
                      <a:pt x="29" y="33"/>
                      <a:pt x="19" y="23"/>
                    </a:cubicBezTo>
                    <a:cubicBezTo>
                      <a:pt x="0" y="30"/>
                      <a:pt x="3" y="0"/>
                      <a:pt x="2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3" name="Freeform 103">
                <a:extLst>
                  <a:ext uri="{FF2B5EF4-FFF2-40B4-BE49-F238E27FC236}">
                    <a16:creationId xmlns:a16="http://schemas.microsoft.com/office/drawing/2014/main" id="{A3BE9A7E-1BA8-46F8-B318-E2ECCBFDC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73556" y="5933272"/>
                <a:ext cx="140901" cy="102819"/>
              </a:xfrm>
              <a:custGeom>
                <a:avLst/>
                <a:gdLst>
                  <a:gd name="T0" fmla="*/ 28 w 43"/>
                  <a:gd name="T1" fmla="*/ 0 h 34"/>
                  <a:gd name="T2" fmla="*/ 41 w 43"/>
                  <a:gd name="T3" fmla="*/ 21 h 34"/>
                  <a:gd name="T4" fmla="*/ 28 w 43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4">
                    <a:moveTo>
                      <a:pt x="28" y="0"/>
                    </a:moveTo>
                    <a:cubicBezTo>
                      <a:pt x="35" y="1"/>
                      <a:pt x="43" y="11"/>
                      <a:pt x="41" y="21"/>
                    </a:cubicBezTo>
                    <a:cubicBezTo>
                      <a:pt x="23" y="34"/>
                      <a:pt x="0" y="7"/>
                      <a:pt x="28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4" name="Freeform 104">
                <a:extLst>
                  <a:ext uri="{FF2B5EF4-FFF2-40B4-BE49-F238E27FC236}">
                    <a16:creationId xmlns:a16="http://schemas.microsoft.com/office/drawing/2014/main" id="{5F1ADC58-BB04-4DC8-AABD-162D83F27F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89016" y="2464185"/>
                <a:ext cx="7089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2" y="1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5" name="Freeform 113">
                <a:extLst>
                  <a:ext uri="{FF2B5EF4-FFF2-40B4-BE49-F238E27FC236}">
                    <a16:creationId xmlns:a16="http://schemas.microsoft.com/office/drawing/2014/main" id="{F994FC45-8DC0-49B0-A05A-B2B1878F3E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0357" y="4852103"/>
                <a:ext cx="9748" cy="8977"/>
              </a:xfrm>
              <a:custGeom>
                <a:avLst/>
                <a:gdLst>
                  <a:gd name="T0" fmla="*/ 1 w 3"/>
                  <a:gd name="T1" fmla="*/ 0 h 3"/>
                  <a:gd name="T2" fmla="*/ 3 w 3"/>
                  <a:gd name="T3" fmla="*/ 1 h 3"/>
                  <a:gd name="T4" fmla="*/ 1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0"/>
                      <a:pt x="2" y="1"/>
                      <a:pt x="3" y="1"/>
                    </a:cubicBezTo>
                    <a:cubicBezTo>
                      <a:pt x="2" y="3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6" name="Freeform 114">
                <a:extLst>
                  <a:ext uri="{FF2B5EF4-FFF2-40B4-BE49-F238E27FC236}">
                    <a16:creationId xmlns:a16="http://schemas.microsoft.com/office/drawing/2014/main" id="{B0DFE4B7-ABE2-4D83-A5BC-2100890C36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43761" y="3618418"/>
                <a:ext cx="6204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1"/>
                      <a:pt x="2" y="2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7" name="Freeform 115">
                <a:extLst>
                  <a:ext uri="{FF2B5EF4-FFF2-40B4-BE49-F238E27FC236}">
                    <a16:creationId xmlns:a16="http://schemas.microsoft.com/office/drawing/2014/main" id="{3875A6F5-143B-4099-A2BA-B42D029810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38048" y="4281272"/>
                <a:ext cx="6204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2" y="1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8" name="Freeform 117">
                <a:extLst>
                  <a:ext uri="{FF2B5EF4-FFF2-40B4-BE49-F238E27FC236}">
                    <a16:creationId xmlns:a16="http://schemas.microsoft.com/office/drawing/2014/main" id="{D55AA3FB-BBFD-48A5-A816-17F15A8BA1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25365" y="5976951"/>
                <a:ext cx="7089" cy="5712"/>
              </a:xfrm>
              <a:custGeom>
                <a:avLst/>
                <a:gdLst>
                  <a:gd name="T0" fmla="*/ 0 w 2"/>
                  <a:gd name="T1" fmla="*/ 0 h 2"/>
                  <a:gd name="T2" fmla="*/ 1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1"/>
                      <a:pt x="2" y="1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9" name="Freeform 118">
                <a:extLst>
                  <a:ext uri="{FF2B5EF4-FFF2-40B4-BE49-F238E27FC236}">
                    <a16:creationId xmlns:a16="http://schemas.microsoft.com/office/drawing/2014/main" id="{6069A188-5649-4675-BA50-263D062314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14781" y="6554638"/>
                <a:ext cx="131153" cy="96290"/>
              </a:xfrm>
              <a:custGeom>
                <a:avLst/>
                <a:gdLst>
                  <a:gd name="T0" fmla="*/ 22 w 40"/>
                  <a:gd name="T1" fmla="*/ 0 h 32"/>
                  <a:gd name="T2" fmla="*/ 16 w 40"/>
                  <a:gd name="T3" fmla="*/ 25 h 32"/>
                  <a:gd name="T4" fmla="*/ 22 w 40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2">
                    <a:moveTo>
                      <a:pt x="22" y="0"/>
                    </a:moveTo>
                    <a:cubicBezTo>
                      <a:pt x="40" y="3"/>
                      <a:pt x="40" y="32"/>
                      <a:pt x="16" y="25"/>
                    </a:cubicBezTo>
                    <a:cubicBezTo>
                      <a:pt x="0" y="7"/>
                      <a:pt x="14" y="4"/>
                      <a:pt x="22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0" name="Freeform 119">
                <a:extLst>
                  <a:ext uri="{FF2B5EF4-FFF2-40B4-BE49-F238E27FC236}">
                    <a16:creationId xmlns:a16="http://schemas.microsoft.com/office/drawing/2014/main" id="{FC01152A-5489-44EF-B864-EC4DD7B316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5901455" y="6286263"/>
                <a:ext cx="127608" cy="150965"/>
              </a:xfrm>
              <a:custGeom>
                <a:avLst/>
                <a:gdLst>
                  <a:gd name="T0" fmla="*/ 13 w 39"/>
                  <a:gd name="T1" fmla="*/ 6 h 50"/>
                  <a:gd name="T2" fmla="*/ 0 w 39"/>
                  <a:gd name="T3" fmla="*/ 23 h 50"/>
                  <a:gd name="T4" fmla="*/ 13 w 39"/>
                  <a:gd name="T5" fmla="*/ 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50">
                    <a:moveTo>
                      <a:pt x="13" y="6"/>
                    </a:moveTo>
                    <a:cubicBezTo>
                      <a:pt x="39" y="10"/>
                      <a:pt x="16" y="50"/>
                      <a:pt x="0" y="23"/>
                    </a:cubicBezTo>
                    <a:cubicBezTo>
                      <a:pt x="1" y="0"/>
                      <a:pt x="5" y="14"/>
                      <a:pt x="13" y="6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1" name="Freeform 8">
                <a:extLst>
                  <a:ext uri="{FF2B5EF4-FFF2-40B4-BE49-F238E27FC236}">
                    <a16:creationId xmlns:a16="http://schemas.microsoft.com/office/drawing/2014/main" id="{D3CAA289-9C0C-490A-9768-49BBD637B9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582287" y="34906"/>
                <a:ext cx="131153" cy="88130"/>
              </a:xfrm>
              <a:custGeom>
                <a:avLst/>
                <a:gdLst>
                  <a:gd name="T0" fmla="*/ 26 w 40"/>
                  <a:gd name="T1" fmla="*/ 0 h 29"/>
                  <a:gd name="T2" fmla="*/ 39 w 40"/>
                  <a:gd name="T3" fmla="*/ 20 h 29"/>
                  <a:gd name="T4" fmla="*/ 26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6" y="0"/>
                    </a:moveTo>
                    <a:cubicBezTo>
                      <a:pt x="34" y="0"/>
                      <a:pt x="40" y="10"/>
                      <a:pt x="39" y="20"/>
                    </a:cubicBezTo>
                    <a:cubicBezTo>
                      <a:pt x="17" y="29"/>
                      <a:pt x="0" y="10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2" name="Freeform 8">
                <a:extLst>
                  <a:ext uri="{FF2B5EF4-FFF2-40B4-BE49-F238E27FC236}">
                    <a16:creationId xmlns:a16="http://schemas.microsoft.com/office/drawing/2014/main" id="{0ACB33D8-7879-498C-8BC7-4C4F6ECED2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082464" y="97108"/>
                <a:ext cx="131153" cy="88130"/>
              </a:xfrm>
              <a:custGeom>
                <a:avLst/>
                <a:gdLst>
                  <a:gd name="T0" fmla="*/ 26 w 40"/>
                  <a:gd name="T1" fmla="*/ 0 h 29"/>
                  <a:gd name="T2" fmla="*/ 39 w 40"/>
                  <a:gd name="T3" fmla="*/ 20 h 29"/>
                  <a:gd name="T4" fmla="*/ 26 w 40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29">
                    <a:moveTo>
                      <a:pt x="26" y="0"/>
                    </a:moveTo>
                    <a:cubicBezTo>
                      <a:pt x="34" y="0"/>
                      <a:pt x="40" y="10"/>
                      <a:pt x="39" y="20"/>
                    </a:cubicBezTo>
                    <a:cubicBezTo>
                      <a:pt x="17" y="29"/>
                      <a:pt x="0" y="10"/>
                      <a:pt x="26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3" name="Freeform 106">
                <a:extLst>
                  <a:ext uri="{FF2B5EF4-FFF2-40B4-BE49-F238E27FC236}">
                    <a16:creationId xmlns:a16="http://schemas.microsoft.com/office/drawing/2014/main" id="{A6BB204E-D937-4C4D-BCB6-DF9F7A406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6741618" y="6714098"/>
                <a:ext cx="134697" cy="97107"/>
              </a:xfrm>
              <a:custGeom>
                <a:avLst/>
                <a:gdLst>
                  <a:gd name="T0" fmla="*/ 25 w 41"/>
                  <a:gd name="T1" fmla="*/ 0 h 32"/>
                  <a:gd name="T2" fmla="*/ 4 w 41"/>
                  <a:gd name="T3" fmla="*/ 18 h 32"/>
                  <a:gd name="T4" fmla="*/ 25 w 41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32">
                    <a:moveTo>
                      <a:pt x="25" y="0"/>
                    </a:moveTo>
                    <a:cubicBezTo>
                      <a:pt x="41" y="13"/>
                      <a:pt x="15" y="32"/>
                      <a:pt x="4" y="18"/>
                    </a:cubicBezTo>
                    <a:cubicBezTo>
                      <a:pt x="0" y="5"/>
                      <a:pt x="15" y="0"/>
                      <a:pt x="25" y="0"/>
                    </a:cubicBez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EF447936-9AA6-4873-BD6B-3A7DBBCF4E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83502" y="7475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43">
              <a:extLst>
                <a:ext uri="{FF2B5EF4-FFF2-40B4-BE49-F238E27FC236}">
                  <a16:creationId xmlns:a16="http://schemas.microsoft.com/office/drawing/2014/main" id="{CC3E0D11-92C6-4141-B7C5-5B8BA0E40E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29875" y="6000711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51">
              <a:extLst>
                <a:ext uri="{FF2B5EF4-FFF2-40B4-BE49-F238E27FC236}">
                  <a16:creationId xmlns:a16="http://schemas.microsoft.com/office/drawing/2014/main" id="{CA82DB1A-E0D4-4D6D-A64A-868014C79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40382" y="577584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52">
              <a:extLst>
                <a:ext uri="{FF2B5EF4-FFF2-40B4-BE49-F238E27FC236}">
                  <a16:creationId xmlns:a16="http://schemas.microsoft.com/office/drawing/2014/main" id="{79E9E5C1-D60A-4EA8-9C04-15595A7BB4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8609" y="6434505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53">
              <a:extLst>
                <a:ext uri="{FF2B5EF4-FFF2-40B4-BE49-F238E27FC236}">
                  <a16:creationId xmlns:a16="http://schemas.microsoft.com/office/drawing/2014/main" id="{BAD910CD-D57C-45DA-8A9B-5E3CD57EA6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9890" y="5548501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54">
              <a:extLst>
                <a:ext uri="{FF2B5EF4-FFF2-40B4-BE49-F238E27FC236}">
                  <a16:creationId xmlns:a16="http://schemas.microsoft.com/office/drawing/2014/main" id="{5402826A-583C-4667-AEF8-DAA426928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58217" y="6215713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55">
              <a:extLst>
                <a:ext uri="{FF2B5EF4-FFF2-40B4-BE49-F238E27FC236}">
                  <a16:creationId xmlns:a16="http://schemas.microsoft.com/office/drawing/2014/main" id="{4E02EBB7-1EC6-4320-B9C9-64E237CB9C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6485" y="5348692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56">
              <a:extLst>
                <a:ext uri="{FF2B5EF4-FFF2-40B4-BE49-F238E27FC236}">
                  <a16:creationId xmlns:a16="http://schemas.microsoft.com/office/drawing/2014/main" id="{C62D78D2-A229-4811-9BFA-43C28BC02A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9447" y="4515392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57">
              <a:extLst>
                <a:ext uri="{FF2B5EF4-FFF2-40B4-BE49-F238E27FC236}">
                  <a16:creationId xmlns:a16="http://schemas.microsoft.com/office/drawing/2014/main" id="{50D562C1-4FFF-4863-9D92-339D7D867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40588" y="511446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59">
              <a:extLst>
                <a:ext uri="{FF2B5EF4-FFF2-40B4-BE49-F238E27FC236}">
                  <a16:creationId xmlns:a16="http://schemas.microsoft.com/office/drawing/2014/main" id="{49EA74AB-1F40-426C-9606-B571634E0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67517" y="6658744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60">
              <a:extLst>
                <a:ext uri="{FF2B5EF4-FFF2-40B4-BE49-F238E27FC236}">
                  <a16:creationId xmlns:a16="http://schemas.microsoft.com/office/drawing/2014/main" id="{24E43341-2786-439A-990F-D4DA15299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50066" y="48125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61">
              <a:extLst>
                <a:ext uri="{FF2B5EF4-FFF2-40B4-BE49-F238E27FC236}">
                  <a16:creationId xmlns:a16="http://schemas.microsoft.com/office/drawing/2014/main" id="{C301CB0C-1558-41B4-B70E-2CC306AB5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57683" y="492022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78">
              <a:extLst>
                <a:ext uri="{FF2B5EF4-FFF2-40B4-BE49-F238E27FC236}">
                  <a16:creationId xmlns:a16="http://schemas.microsoft.com/office/drawing/2014/main" id="{9EFD2F56-A311-4A9C-98DB-DD899F845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73283" y="6085341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79">
              <a:extLst>
                <a:ext uri="{FF2B5EF4-FFF2-40B4-BE49-F238E27FC236}">
                  <a16:creationId xmlns:a16="http://schemas.microsoft.com/office/drawing/2014/main" id="{EB1A7473-AA51-43BA-A524-59689C5D46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84838" y="586000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80">
              <a:extLst>
                <a:ext uri="{FF2B5EF4-FFF2-40B4-BE49-F238E27FC236}">
                  <a16:creationId xmlns:a16="http://schemas.microsoft.com/office/drawing/2014/main" id="{515EE26E-DD80-4E28-A9E4-E3C1C9593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89291" y="5625478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81">
              <a:extLst>
                <a:ext uri="{FF2B5EF4-FFF2-40B4-BE49-F238E27FC236}">
                  <a16:creationId xmlns:a16="http://schemas.microsoft.com/office/drawing/2014/main" id="{6CA0BB20-E66B-4B1E-A334-03D3C79226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90291" y="4587943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82">
              <a:extLst>
                <a:ext uri="{FF2B5EF4-FFF2-40B4-BE49-F238E27FC236}">
                  <a16:creationId xmlns:a16="http://schemas.microsoft.com/office/drawing/2014/main" id="{927E0985-C47E-44F1-874C-8067B5FEEF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94861" y="4831613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83">
              <a:extLst>
                <a:ext uri="{FF2B5EF4-FFF2-40B4-BE49-F238E27FC236}">
                  <a16:creationId xmlns:a16="http://schemas.microsoft.com/office/drawing/2014/main" id="{F9046F3A-DBB1-4C4D-8D5B-82B836FE4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19646" y="5058270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84">
              <a:extLst>
                <a:ext uri="{FF2B5EF4-FFF2-40B4-BE49-F238E27FC236}">
                  <a16:creationId xmlns:a16="http://schemas.microsoft.com/office/drawing/2014/main" id="{FE7EE438-DD14-4738-A241-20B943B35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08630" y="6276872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86">
              <a:extLst>
                <a:ext uri="{FF2B5EF4-FFF2-40B4-BE49-F238E27FC236}">
                  <a16:creationId xmlns:a16="http://schemas.microsoft.com/office/drawing/2014/main" id="{CCD6D4A0-93F3-450E-855C-A0EABF82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22208" y="6707185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89">
              <a:extLst>
                <a:ext uri="{FF2B5EF4-FFF2-40B4-BE49-F238E27FC236}">
                  <a16:creationId xmlns:a16="http://schemas.microsoft.com/office/drawing/2014/main" id="{FFC49BA2-2C2F-4532-8C33-1DB7C24A9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40314" y="5335087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90">
              <a:extLst>
                <a:ext uri="{FF2B5EF4-FFF2-40B4-BE49-F238E27FC236}">
                  <a16:creationId xmlns:a16="http://schemas.microsoft.com/office/drawing/2014/main" id="{B9C3E3E0-3543-4DB4-9553-C483590B4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94500" y="4796228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05">
              <a:extLst>
                <a:ext uri="{FF2B5EF4-FFF2-40B4-BE49-F238E27FC236}">
                  <a16:creationId xmlns:a16="http://schemas.microsoft.com/office/drawing/2014/main" id="{D1611641-4970-4C93-B005-82D774C7A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42851" y="4806487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06">
              <a:extLst>
                <a:ext uri="{FF2B5EF4-FFF2-40B4-BE49-F238E27FC236}">
                  <a16:creationId xmlns:a16="http://schemas.microsoft.com/office/drawing/2014/main" id="{40083E90-33FD-4861-8B17-340056901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59418" y="6195286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07">
              <a:extLst>
                <a:ext uri="{FF2B5EF4-FFF2-40B4-BE49-F238E27FC236}">
                  <a16:creationId xmlns:a16="http://schemas.microsoft.com/office/drawing/2014/main" id="{94952852-5E0A-47E7-B0C6-F92962CC2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54157" y="4530841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08">
              <a:extLst>
                <a:ext uri="{FF2B5EF4-FFF2-40B4-BE49-F238E27FC236}">
                  <a16:creationId xmlns:a16="http://schemas.microsoft.com/office/drawing/2014/main" id="{3EA0ADD2-2C5C-4EBB-AC72-FE268D4C6A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75038" y="5591969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09">
              <a:extLst>
                <a:ext uri="{FF2B5EF4-FFF2-40B4-BE49-F238E27FC236}">
                  <a16:creationId xmlns:a16="http://schemas.microsoft.com/office/drawing/2014/main" id="{CCF7EDDF-9DA6-4F4F-A8D9-6F9D608F9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59054" y="5096357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10">
              <a:extLst>
                <a:ext uri="{FF2B5EF4-FFF2-40B4-BE49-F238E27FC236}">
                  <a16:creationId xmlns:a16="http://schemas.microsoft.com/office/drawing/2014/main" id="{B4ACE8BD-5655-44BC-9DD6-5791448B2B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8783" y="6425985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11">
              <a:extLst>
                <a:ext uri="{FF2B5EF4-FFF2-40B4-BE49-F238E27FC236}">
                  <a16:creationId xmlns:a16="http://schemas.microsoft.com/office/drawing/2014/main" id="{6C8B78B0-ADF5-4E39-8488-83382AF0D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4039" y="5365413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12">
              <a:extLst>
                <a:ext uri="{FF2B5EF4-FFF2-40B4-BE49-F238E27FC236}">
                  <a16:creationId xmlns:a16="http://schemas.microsoft.com/office/drawing/2014/main" id="{07597995-748E-4B55-A4B9-DF71D499F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7829" y="588977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32">
              <a:extLst>
                <a:ext uri="{FF2B5EF4-FFF2-40B4-BE49-F238E27FC236}">
                  <a16:creationId xmlns:a16="http://schemas.microsoft.com/office/drawing/2014/main" id="{28639BDB-3882-43F7-93C4-66E9F7E41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4021" y="347919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33">
              <a:extLst>
                <a:ext uri="{FF2B5EF4-FFF2-40B4-BE49-F238E27FC236}">
                  <a16:creationId xmlns:a16="http://schemas.microsoft.com/office/drawing/2014/main" id="{8A0AF7DA-1B05-49CD-8367-3C63151C38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37018" y="24188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34">
              <a:extLst>
                <a:ext uri="{FF2B5EF4-FFF2-40B4-BE49-F238E27FC236}">
                  <a16:creationId xmlns:a16="http://schemas.microsoft.com/office/drawing/2014/main" id="{9F93108D-4661-454E-8F6E-63F910B186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49926" y="1412594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35">
              <a:extLst>
                <a:ext uri="{FF2B5EF4-FFF2-40B4-BE49-F238E27FC236}">
                  <a16:creationId xmlns:a16="http://schemas.microsoft.com/office/drawing/2014/main" id="{87E22E6B-5EC7-473E-9BDF-DDAA9A6474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43732" y="1866166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36">
              <a:extLst>
                <a:ext uri="{FF2B5EF4-FFF2-40B4-BE49-F238E27FC236}">
                  <a16:creationId xmlns:a16="http://schemas.microsoft.com/office/drawing/2014/main" id="{CADF4DD2-27C7-454B-9F32-B2707E0FC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2389" y="731937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37">
              <a:extLst>
                <a:ext uri="{FF2B5EF4-FFF2-40B4-BE49-F238E27FC236}">
                  <a16:creationId xmlns:a16="http://schemas.microsoft.com/office/drawing/2014/main" id="{718D23B6-4347-4B9E-B3EF-A0A9A13EF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89866" y="3699631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38">
              <a:extLst>
                <a:ext uri="{FF2B5EF4-FFF2-40B4-BE49-F238E27FC236}">
                  <a16:creationId xmlns:a16="http://schemas.microsoft.com/office/drawing/2014/main" id="{D1448697-37CA-47CF-8C3D-F2DF2383A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69791" y="1911761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39">
              <a:extLst>
                <a:ext uri="{FF2B5EF4-FFF2-40B4-BE49-F238E27FC236}">
                  <a16:creationId xmlns:a16="http://schemas.microsoft.com/office/drawing/2014/main" id="{F5D8564C-C91F-4081-B3D0-99AC95260A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4138" y="1658399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40">
              <a:extLst>
                <a:ext uri="{FF2B5EF4-FFF2-40B4-BE49-F238E27FC236}">
                  <a16:creationId xmlns:a16="http://schemas.microsoft.com/office/drawing/2014/main" id="{E0DFDBCB-F6B7-4C88-8692-AA6C4631E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5630" y="420169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41">
              <a:extLst>
                <a:ext uri="{FF2B5EF4-FFF2-40B4-BE49-F238E27FC236}">
                  <a16:creationId xmlns:a16="http://schemas.microsoft.com/office/drawing/2014/main" id="{03DC3BAD-FDE4-4699-A9B7-0EAF537E3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2389" y="524409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42">
              <a:extLst>
                <a:ext uri="{FF2B5EF4-FFF2-40B4-BE49-F238E27FC236}">
                  <a16:creationId xmlns:a16="http://schemas.microsoft.com/office/drawing/2014/main" id="{74D2A2BB-B355-444B-A825-BC3124E74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07663" y="63461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44">
              <a:extLst>
                <a:ext uri="{FF2B5EF4-FFF2-40B4-BE49-F238E27FC236}">
                  <a16:creationId xmlns:a16="http://schemas.microsoft.com/office/drawing/2014/main" id="{6BA13D45-647D-469B-A330-6A1E7C30CD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93723" y="271573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45">
              <a:extLst>
                <a:ext uri="{FF2B5EF4-FFF2-40B4-BE49-F238E27FC236}">
                  <a16:creationId xmlns:a16="http://schemas.microsoft.com/office/drawing/2014/main" id="{582FD052-32A0-4DE5-8E13-61623B628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002582" y="1040316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46">
              <a:extLst>
                <a:ext uri="{FF2B5EF4-FFF2-40B4-BE49-F238E27FC236}">
                  <a16:creationId xmlns:a16="http://schemas.microsoft.com/office/drawing/2014/main" id="{B568485A-4DD9-45DC-A69C-52B08C6E9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76562" y="396907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47">
              <a:extLst>
                <a:ext uri="{FF2B5EF4-FFF2-40B4-BE49-F238E27FC236}">
                  <a16:creationId xmlns:a16="http://schemas.microsoft.com/office/drawing/2014/main" id="{F0289B14-9A38-4873-B5E4-B2AF9B9F48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9991833" y="2953392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48">
              <a:extLst>
                <a:ext uri="{FF2B5EF4-FFF2-40B4-BE49-F238E27FC236}">
                  <a16:creationId xmlns:a16="http://schemas.microsoft.com/office/drawing/2014/main" id="{4DFB9DAA-1189-41D2-B2DA-A0C618361A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010754" y="318604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49">
              <a:extLst>
                <a:ext uri="{FF2B5EF4-FFF2-40B4-BE49-F238E27FC236}">
                  <a16:creationId xmlns:a16="http://schemas.microsoft.com/office/drawing/2014/main" id="{CA0ECA5A-2C52-4A35-9066-80A01F7E08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018344" y="291930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62">
              <a:extLst>
                <a:ext uri="{FF2B5EF4-FFF2-40B4-BE49-F238E27FC236}">
                  <a16:creationId xmlns:a16="http://schemas.microsoft.com/office/drawing/2014/main" id="{3969E6EE-0CB6-4C99-A3B8-422FBD6D3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03486" y="3855812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63">
              <a:extLst>
                <a:ext uri="{FF2B5EF4-FFF2-40B4-BE49-F238E27FC236}">
                  <a16:creationId xmlns:a16="http://schemas.microsoft.com/office/drawing/2014/main" id="{A2C89BE4-E8EA-4862-A49F-74E984B41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21370" y="2668238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64">
              <a:extLst>
                <a:ext uri="{FF2B5EF4-FFF2-40B4-BE49-F238E27FC236}">
                  <a16:creationId xmlns:a16="http://schemas.microsoft.com/office/drawing/2014/main" id="{78DD5330-374E-43EA-B7D6-10BA1F276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37469" y="4098824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65">
              <a:extLst>
                <a:ext uri="{FF2B5EF4-FFF2-40B4-BE49-F238E27FC236}">
                  <a16:creationId xmlns:a16="http://schemas.microsoft.com/office/drawing/2014/main" id="{EBC8CDE9-3229-43F8-A3C1-47A48F36B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52788" y="2976026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66">
              <a:extLst>
                <a:ext uri="{FF2B5EF4-FFF2-40B4-BE49-F238E27FC236}">
                  <a16:creationId xmlns:a16="http://schemas.microsoft.com/office/drawing/2014/main" id="{623FE43E-D941-409A-8679-EACA24014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55259" y="1396948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67">
              <a:extLst>
                <a:ext uri="{FF2B5EF4-FFF2-40B4-BE49-F238E27FC236}">
                  <a16:creationId xmlns:a16="http://schemas.microsoft.com/office/drawing/2014/main" id="{1240FB87-B56D-42D4-BB5C-D35C7FB39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48495" y="2174398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68">
              <a:extLst>
                <a:ext uri="{FF2B5EF4-FFF2-40B4-BE49-F238E27FC236}">
                  <a16:creationId xmlns:a16="http://schemas.microsoft.com/office/drawing/2014/main" id="{0E8F864D-8E69-4D35-9BEA-5BC7B0319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63642" y="3511426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69">
              <a:extLst>
                <a:ext uri="{FF2B5EF4-FFF2-40B4-BE49-F238E27FC236}">
                  <a16:creationId xmlns:a16="http://schemas.microsoft.com/office/drawing/2014/main" id="{961ED267-A8A8-4A92-AA7D-130EF69D79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55142" y="1114703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70">
              <a:extLst>
                <a:ext uri="{FF2B5EF4-FFF2-40B4-BE49-F238E27FC236}">
                  <a16:creationId xmlns:a16="http://schemas.microsoft.com/office/drawing/2014/main" id="{D73E611B-EF5E-4E4B-93BA-0BAD56982C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04221" y="558865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71">
              <a:extLst>
                <a:ext uri="{FF2B5EF4-FFF2-40B4-BE49-F238E27FC236}">
                  <a16:creationId xmlns:a16="http://schemas.microsoft.com/office/drawing/2014/main" id="{6A5AADC7-B0CE-4F14-A4FE-B5F852D41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56891" y="1656570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72">
              <a:extLst>
                <a:ext uri="{FF2B5EF4-FFF2-40B4-BE49-F238E27FC236}">
                  <a16:creationId xmlns:a16="http://schemas.microsoft.com/office/drawing/2014/main" id="{150B1A56-3AEB-4922-A18D-15B3A9E91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60154" y="1883429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73">
              <a:extLst>
                <a:ext uri="{FF2B5EF4-FFF2-40B4-BE49-F238E27FC236}">
                  <a16:creationId xmlns:a16="http://schemas.microsoft.com/office/drawing/2014/main" id="{93CB2ECB-40C7-4CFF-8B96-49D84DBDE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65028" y="2389592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74">
              <a:extLst>
                <a:ext uri="{FF2B5EF4-FFF2-40B4-BE49-F238E27FC236}">
                  <a16:creationId xmlns:a16="http://schemas.microsoft.com/office/drawing/2014/main" id="{77082064-D677-4175-9DF3-4AAA29246B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81126" y="772588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75">
              <a:extLst>
                <a:ext uri="{FF2B5EF4-FFF2-40B4-BE49-F238E27FC236}">
                  <a16:creationId xmlns:a16="http://schemas.microsoft.com/office/drawing/2014/main" id="{793C90AC-25CB-4BA8-BA64-3BE8674DBA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194978" y="4360624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77">
              <a:extLst>
                <a:ext uri="{FF2B5EF4-FFF2-40B4-BE49-F238E27FC236}">
                  <a16:creationId xmlns:a16="http://schemas.microsoft.com/office/drawing/2014/main" id="{B559AEC6-6EB2-4DB6-AC71-4288F29C33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66692" y="3199605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85">
              <a:extLst>
                <a:ext uri="{FF2B5EF4-FFF2-40B4-BE49-F238E27FC236}">
                  <a16:creationId xmlns:a16="http://schemas.microsoft.com/office/drawing/2014/main" id="{FA44E75F-1E67-4CE5-9031-B51E54BBD4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04360" y="349754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87">
              <a:extLst>
                <a:ext uri="{FF2B5EF4-FFF2-40B4-BE49-F238E27FC236}">
                  <a16:creationId xmlns:a16="http://schemas.microsoft.com/office/drawing/2014/main" id="{5FAED826-72E1-4FD0-B991-CA76C0930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09792" y="133248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88">
              <a:extLst>
                <a:ext uri="{FF2B5EF4-FFF2-40B4-BE49-F238E27FC236}">
                  <a16:creationId xmlns:a16="http://schemas.microsoft.com/office/drawing/2014/main" id="{84FB6649-2CD7-4260-B0FC-6D2AE0356F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37724" y="1170884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91">
              <a:extLst>
                <a:ext uri="{FF2B5EF4-FFF2-40B4-BE49-F238E27FC236}">
                  <a16:creationId xmlns:a16="http://schemas.microsoft.com/office/drawing/2014/main" id="{549A4CFC-747E-4FF8-B1CB-3878D0F67D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6185" y="4035772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92">
              <a:extLst>
                <a:ext uri="{FF2B5EF4-FFF2-40B4-BE49-F238E27FC236}">
                  <a16:creationId xmlns:a16="http://schemas.microsoft.com/office/drawing/2014/main" id="{926EB012-839E-4A90-8339-873848A70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4991" y="435813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93">
              <a:extLst>
                <a:ext uri="{FF2B5EF4-FFF2-40B4-BE49-F238E27FC236}">
                  <a16:creationId xmlns:a16="http://schemas.microsoft.com/office/drawing/2014/main" id="{6D11170A-0249-475C-8E0C-0B794CB95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88782" y="3517030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94">
              <a:extLst>
                <a:ext uri="{FF2B5EF4-FFF2-40B4-BE49-F238E27FC236}">
                  <a16:creationId xmlns:a16="http://schemas.microsoft.com/office/drawing/2014/main" id="{19D2AE1F-D795-4379-8688-1424DF2CB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23042" y="1411186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95">
              <a:extLst>
                <a:ext uri="{FF2B5EF4-FFF2-40B4-BE49-F238E27FC236}">
                  <a16:creationId xmlns:a16="http://schemas.microsoft.com/office/drawing/2014/main" id="{5BBCD765-B709-48E1-83D4-A27FE1A93D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25073" y="3743994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96">
              <a:extLst>
                <a:ext uri="{FF2B5EF4-FFF2-40B4-BE49-F238E27FC236}">
                  <a16:creationId xmlns:a16="http://schemas.microsoft.com/office/drawing/2014/main" id="{EB89A6EA-89CC-47C5-B923-048A0F93A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30443" y="3197501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97">
              <a:extLst>
                <a:ext uri="{FF2B5EF4-FFF2-40B4-BE49-F238E27FC236}">
                  <a16:creationId xmlns:a16="http://schemas.microsoft.com/office/drawing/2014/main" id="{70AB87C5-FC79-4517-89A3-88FB0D04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30174" y="2106723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98">
              <a:extLst>
                <a:ext uri="{FF2B5EF4-FFF2-40B4-BE49-F238E27FC236}">
                  <a16:creationId xmlns:a16="http://schemas.microsoft.com/office/drawing/2014/main" id="{374FDB0C-76EC-43C7-B107-3307B2AEF5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17760" y="2536486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99">
              <a:extLst>
                <a:ext uri="{FF2B5EF4-FFF2-40B4-BE49-F238E27FC236}">
                  <a16:creationId xmlns:a16="http://schemas.microsoft.com/office/drawing/2014/main" id="{4982B2F4-4898-4A23-BEC7-E2AD33BB0E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03085" y="2286194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00">
              <a:extLst>
                <a:ext uri="{FF2B5EF4-FFF2-40B4-BE49-F238E27FC236}">
                  <a16:creationId xmlns:a16="http://schemas.microsoft.com/office/drawing/2014/main" id="{AB2B45CE-3C84-4FE3-8409-31C49E828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34851" y="2893356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01">
              <a:extLst>
                <a:ext uri="{FF2B5EF4-FFF2-40B4-BE49-F238E27FC236}">
                  <a16:creationId xmlns:a16="http://schemas.microsoft.com/office/drawing/2014/main" id="{48A088C2-5E77-4673-A7D7-8E46E7D3D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30387" y="1697390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02">
              <a:extLst>
                <a:ext uri="{FF2B5EF4-FFF2-40B4-BE49-F238E27FC236}">
                  <a16:creationId xmlns:a16="http://schemas.microsoft.com/office/drawing/2014/main" id="{9642E919-6BCB-41DA-AAAE-3F123486D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51044" y="1119054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03">
              <a:extLst>
                <a:ext uri="{FF2B5EF4-FFF2-40B4-BE49-F238E27FC236}">
                  <a16:creationId xmlns:a16="http://schemas.microsoft.com/office/drawing/2014/main" id="{5AA62CEA-121A-4FF6-8B2E-196D225C4A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48641" y="845367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04">
              <a:extLst>
                <a:ext uri="{FF2B5EF4-FFF2-40B4-BE49-F238E27FC236}">
                  <a16:creationId xmlns:a16="http://schemas.microsoft.com/office/drawing/2014/main" id="{E496206E-9EDD-47A7-BAD9-4460167BC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66993" y="4411561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13">
              <a:extLst>
                <a:ext uri="{FF2B5EF4-FFF2-40B4-BE49-F238E27FC236}">
                  <a16:creationId xmlns:a16="http://schemas.microsoft.com/office/drawing/2014/main" id="{9FD93BF0-96C1-4231-8230-3C1A33BBA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2993" y="2020378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14">
              <a:extLst>
                <a:ext uri="{FF2B5EF4-FFF2-40B4-BE49-F238E27FC236}">
                  <a16:creationId xmlns:a16="http://schemas.microsoft.com/office/drawing/2014/main" id="{D7F3D675-753D-4312-87A9-040E98F8F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3133" y="3257328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15">
              <a:extLst>
                <a:ext uri="{FF2B5EF4-FFF2-40B4-BE49-F238E27FC236}">
                  <a16:creationId xmlns:a16="http://schemas.microsoft.com/office/drawing/2014/main" id="{7D09B9D8-373A-417E-A5B0-8AEF1F237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8846" y="2594474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17">
              <a:extLst>
                <a:ext uri="{FF2B5EF4-FFF2-40B4-BE49-F238E27FC236}">
                  <a16:creationId xmlns:a16="http://schemas.microsoft.com/office/drawing/2014/main" id="{CBBBD0AC-7990-427B-BE17-2C8D66D55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30644" y="898795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18">
              <a:extLst>
                <a:ext uri="{FF2B5EF4-FFF2-40B4-BE49-F238E27FC236}">
                  <a16:creationId xmlns:a16="http://schemas.microsoft.com/office/drawing/2014/main" id="{93003F2B-C96E-47B5-B7E2-E5B05ED4D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7164" y="230530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19">
              <a:extLst>
                <a:ext uri="{FF2B5EF4-FFF2-40B4-BE49-F238E27FC236}">
                  <a16:creationId xmlns:a16="http://schemas.microsoft.com/office/drawing/2014/main" id="{C4F54194-E568-4482-9066-F67B8FF74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34035" y="444230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8">
              <a:extLst>
                <a:ext uri="{FF2B5EF4-FFF2-40B4-BE49-F238E27FC236}">
                  <a16:creationId xmlns:a16="http://schemas.microsoft.com/office/drawing/2014/main" id="{8F0F7188-5F84-4C7B-B78A-BF32127EA0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222620" y="6516633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8">
              <a:extLst>
                <a:ext uri="{FF2B5EF4-FFF2-40B4-BE49-F238E27FC236}">
                  <a16:creationId xmlns:a16="http://schemas.microsoft.com/office/drawing/2014/main" id="{4F8239CD-C1A6-4DD8-8B1D-FE18CE85E9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49481" y="669622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AEACF4FF-CAF9-1C03-8417-A54C2DFD97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560" y="1914085"/>
            <a:ext cx="4765855" cy="318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41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76343E-9862-A383-3D78-5B74014D3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68F2D2-B063-1762-6217-0FCFCE843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Fortunately, there is </a:t>
            </a:r>
            <a:r>
              <a:rPr lang="en-US" altLang="ko-KR" b="0" i="0" dirty="0" err="1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pygame.</a:t>
            </a:r>
            <a:r>
              <a:rPr lang="en-US" altLang="ko-KR" b="1" i="0" dirty="0" err="1">
                <a:solidFill>
                  <a:srgbClr val="5F6368"/>
                </a:solidFill>
                <a:effectLst/>
                <a:latin typeface="arial" panose="020B0604020202020204" pitchFamily="34" charset="0"/>
              </a:rPr>
              <a:t>Rect</a:t>
            </a:r>
            <a:r>
              <a:rPr lang="en-US" altLang="ko-KR" b="0" i="0" dirty="0" err="1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.</a:t>
            </a:r>
            <a:r>
              <a:rPr lang="en-US" altLang="ko-KR" b="1" i="0" dirty="0" err="1">
                <a:solidFill>
                  <a:srgbClr val="5F6368"/>
                </a:solidFill>
                <a:effectLst/>
                <a:latin typeface="arial" panose="020B0604020202020204" pitchFamily="34" charset="0"/>
              </a:rPr>
              <a:t>colliderect</a:t>
            </a:r>
            <a:r>
              <a:rPr lang="en-US" altLang="ko-KR" b="1" i="0" dirty="0">
                <a:solidFill>
                  <a:srgbClr val="5F6368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ko-KR" b="1" dirty="0">
                <a:solidFill>
                  <a:srgbClr val="5F6368"/>
                </a:solidFill>
                <a:latin typeface="arial" panose="020B0604020202020204" pitchFamily="34" charset="0"/>
              </a:rPr>
              <a:t>exists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0959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AA009CC-7374-4A46-A95F-1363613C4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0CEB5A-9256-4FCC-A5DE-E6B9E2D0DC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" y="1713"/>
            <a:ext cx="5289354" cy="686618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02C9BE5-EC50-B712-E09F-DFA9236278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84" r="12188" b="1"/>
          <a:stretch/>
        </p:blipFill>
        <p:spPr>
          <a:xfrm>
            <a:off x="20" y="10"/>
            <a:ext cx="5295311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E16089A2-DEF6-A9CD-90BB-F8E97220D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1371600"/>
            <a:ext cx="3564219" cy="4168588"/>
          </a:xfrm>
        </p:spPr>
        <p:txBody>
          <a:bodyPr>
            <a:normAutofit/>
          </a:bodyPr>
          <a:lstStyle/>
          <a:p>
            <a:pPr algn="ctr"/>
            <a:r>
              <a:rPr lang="en-US" altLang="ko-KR">
                <a:solidFill>
                  <a:srgbClr val="FFFFFF"/>
                </a:solidFill>
              </a:rPr>
              <a:t>Enemies</a:t>
            </a:r>
            <a:endParaRPr lang="ko-KR" altLang="en-US">
              <a:solidFill>
                <a:srgbClr val="FFFFFF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CD0D91-D083-799F-2B94-73CDF1F6FC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0842" y="0"/>
            <a:ext cx="6004858" cy="4664054"/>
          </a:xfrm>
        </p:spPr>
        <p:txBody>
          <a:bodyPr>
            <a:normAutofit fontScale="25000" lnSpcReduction="20000"/>
          </a:bodyPr>
          <a:lstStyle/>
          <a:p>
            <a:r>
              <a:rPr lang="en-US" altLang="ko-KR" sz="5600" dirty="0"/>
              <a:t>2 enemies:</a:t>
            </a:r>
          </a:p>
          <a:p>
            <a:r>
              <a:rPr lang="en-US" altLang="ko-KR" sz="5600" dirty="0"/>
              <a:t>Rat and Water</a:t>
            </a:r>
          </a:p>
          <a:p>
            <a:r>
              <a:rPr lang="en-US" altLang="ko-KR" sz="36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3600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36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ko-KR" sz="3600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3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3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3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3600" b="1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pygame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sprite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Sprite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36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ko-KR" sz="3600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3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img_rat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36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pygame</a:t>
            </a:r>
            <a:r>
              <a:rPr lang="en-US" altLang="ko-KR" sz="3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en-US" altLang="ko-KR" sz="3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load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36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36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cat_game</a:t>
            </a:r>
            <a:r>
              <a:rPr lang="en-US" altLang="ko-KR" sz="36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/mouse.png'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3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36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pygame</a:t>
            </a:r>
            <a:r>
              <a:rPr lang="en-US" altLang="ko-KR" sz="3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altLang="ko-KR" sz="3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scale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img_rat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altLang="ko-KR" sz="36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70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36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70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3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rect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3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en-US" altLang="ko-KR" sz="3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get_rect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3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rect</a:t>
            </a:r>
            <a:r>
              <a:rPr lang="en-US" altLang="ko-KR" sz="3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3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endParaRPr lang="en-US" altLang="ko-KR" sz="36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3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rect</a:t>
            </a:r>
            <a:r>
              <a:rPr lang="en-US" altLang="ko-KR" sz="3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3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</a:t>
            </a:r>
            <a:endParaRPr lang="en-US" altLang="ko-KR" sz="36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3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move_direction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36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altLang="ko-KR" sz="36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3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move_counter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36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altLang="ko-KR" sz="36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36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#making new update class for enemies moving left and right in the same point</a:t>
            </a:r>
            <a:endParaRPr lang="en-US" altLang="ko-KR" sz="36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36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3600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update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3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3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rect</a:t>
            </a:r>
            <a:r>
              <a:rPr lang="en-US" altLang="ko-KR" sz="3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3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move_direction</a:t>
            </a:r>
            <a:endParaRPr lang="en-US" altLang="ko-KR" sz="36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3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move_counter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altLang="ko-KR" sz="36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altLang="ko-KR" sz="36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36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3600" b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abs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3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move_counter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&gt; </a:t>
            </a:r>
            <a:r>
              <a:rPr lang="en-US" altLang="ko-KR" sz="36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3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move_direction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*= -</a:t>
            </a:r>
            <a:r>
              <a:rPr lang="en-US" altLang="ko-KR" sz="36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altLang="ko-KR" sz="36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3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36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move_counter</a:t>
            </a:r>
            <a:r>
              <a:rPr lang="en-US" altLang="ko-KR" sz="36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*= -</a:t>
            </a:r>
            <a:r>
              <a:rPr lang="en-US" altLang="ko-KR" sz="36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altLang="ko-KR" sz="36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sz="3600" dirty="0"/>
          </a:p>
          <a:p>
            <a:endParaRPr lang="ko-KR" altLang="en-US" dirty="0"/>
          </a:p>
        </p:txBody>
      </p:sp>
      <p:pic>
        <p:nvPicPr>
          <p:cNvPr id="7" name="그림 6" descr="물, 실외, 일이(가) 표시된 사진&#10;&#10;자동 생성된 설명">
            <a:extLst>
              <a:ext uri="{FF2B5EF4-FFF2-40B4-BE49-F238E27FC236}">
                <a16:creationId xmlns:a16="http://schemas.microsoft.com/office/drawing/2014/main" id="{7F9A931E-D9B4-C545-9093-89BCC2EE13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71" r="7097" b="-5"/>
          <a:stretch/>
        </p:blipFill>
        <p:spPr>
          <a:xfrm>
            <a:off x="9009077" y="4857739"/>
            <a:ext cx="2856753" cy="180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341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1AC88F6-55CB-496B-8AD8-9ABD2E6E3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53D3C3-F24F-4317-98B6-A05ECD304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" y="1713"/>
            <a:ext cx="5289354" cy="686618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28B0068-709F-D9C9-0C70-2A5A1639A3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72" r="6841" b="2"/>
          <a:stretch/>
        </p:blipFill>
        <p:spPr>
          <a:xfrm>
            <a:off x="-1" y="1"/>
            <a:ext cx="5295331" cy="6875834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0809DA0-717D-E381-B825-51CD59CDA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674" y="1395699"/>
            <a:ext cx="4223965" cy="4111831"/>
          </a:xfrm>
        </p:spPr>
        <p:txBody>
          <a:bodyPr>
            <a:normAutofit/>
          </a:bodyPr>
          <a:lstStyle/>
          <a:p>
            <a:pPr algn="ctr"/>
            <a:r>
              <a:rPr lang="en-US" altLang="ko-KR">
                <a:solidFill>
                  <a:srgbClr val="FFFFFF"/>
                </a:solidFill>
              </a:rPr>
              <a:t>Player’s death</a:t>
            </a:r>
            <a:endParaRPr lang="ko-KR" altLang="en-US">
              <a:solidFill>
                <a:srgbClr val="FFFFFF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7E137C-9EE7-9DD6-DF84-3F562B380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876300"/>
            <a:ext cx="5219700" cy="5105400"/>
          </a:xfrm>
        </p:spPr>
        <p:txBody>
          <a:bodyPr>
            <a:normAutofit/>
          </a:bodyPr>
          <a:lstStyle/>
          <a:p>
            <a:r>
              <a:rPr lang="en-US" altLang="ko-KR" dirty="0"/>
              <a:t>When cat sees the rat or falls down to the water it’s get scared to death and flies away to the heaven </a:t>
            </a:r>
          </a:p>
          <a:p>
            <a:r>
              <a:rPr lang="en-US" altLang="ko-KR" dirty="0"/>
              <a:t>There are no additional lives but player can restart from the same level where he died</a:t>
            </a:r>
          </a:p>
          <a:p>
            <a:r>
              <a:rPr lang="en-US" altLang="ko-KR" dirty="0"/>
              <a:t>There is a reset function in Player’s class to start the game again</a:t>
            </a:r>
          </a:p>
        </p:txBody>
      </p:sp>
    </p:spTree>
    <p:extLst>
      <p:ext uri="{BB962C8B-B14F-4D97-AF65-F5344CB8AC3E}">
        <p14:creationId xmlns:p14="http://schemas.microsoft.com/office/powerpoint/2010/main" val="1863618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DDEE80-59A1-42B2-A135-682582875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0252" y="129941"/>
            <a:ext cx="9634011" cy="1325563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C42E12-0A74-B830-0214-F3ADDE3D7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3247" y="0"/>
            <a:ext cx="9634011" cy="4351338"/>
          </a:xfrm>
        </p:spPr>
        <p:txBody>
          <a:bodyPr/>
          <a:lstStyle/>
          <a:p>
            <a:r>
              <a:rPr lang="en-US" altLang="ko-KR" sz="800" b="1" dirty="0">
                <a:solidFill>
                  <a:srgbClr val="569CD6"/>
                </a:solidFill>
                <a:effectLst/>
                <a:latin typeface="Arial Black" panose="020B0A04020102020204" pitchFamily="34" charset="0"/>
              </a:rPr>
              <a:t>def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en-US" altLang="ko-KR" sz="800" b="1" dirty="0">
                <a:solidFill>
                  <a:srgbClr val="DCDCAA"/>
                </a:solidFill>
                <a:effectLst/>
                <a:latin typeface="Arial Black" panose="020B0A04020102020204" pitchFamily="34" charset="0"/>
              </a:rPr>
              <a:t>reset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(</a:t>
            </a:r>
            <a:r>
              <a:rPr lang="en-US" altLang="ko-KR" sz="800" b="1" dirty="0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, </a:t>
            </a:r>
            <a:r>
              <a:rPr lang="en-US" altLang="ko-KR" sz="800" b="1" dirty="0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x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, </a:t>
            </a:r>
            <a:r>
              <a:rPr lang="en-US" altLang="ko-KR" sz="800" b="1" dirty="0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y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):</a:t>
            </a:r>
          </a:p>
          <a:p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images_right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[]</a:t>
            </a:r>
          </a:p>
          <a:p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images_left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[]</a:t>
            </a:r>
          </a:p>
          <a:p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index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lang="en-US" altLang="ko-KR" sz="800" b="1" dirty="0">
                <a:solidFill>
                  <a:srgbClr val="B5CEA8"/>
                </a:solidFill>
                <a:effectLst/>
                <a:latin typeface="Arial Black" panose="020B0A04020102020204" pitchFamily="34" charset="0"/>
              </a:rPr>
              <a:t>0</a:t>
            </a:r>
            <a:endParaRPr lang="en-US" altLang="ko-KR" sz="800" b="1" dirty="0">
              <a:solidFill>
                <a:srgbClr val="D4D4D4"/>
              </a:solidFill>
              <a:effectLst/>
              <a:latin typeface="Arial Black" panose="020B0A04020102020204" pitchFamily="34" charset="0"/>
            </a:endParaRPr>
          </a:p>
          <a:p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counter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lang="en-US" altLang="ko-KR" sz="800" b="1" dirty="0">
                <a:solidFill>
                  <a:srgbClr val="B5CEA8"/>
                </a:solidFill>
                <a:effectLst/>
                <a:latin typeface="Arial Black" panose="020B0A04020102020204" pitchFamily="34" charset="0"/>
              </a:rPr>
              <a:t>0</a:t>
            </a:r>
            <a:endParaRPr lang="en-US" altLang="ko-KR" sz="800" b="1" dirty="0">
              <a:solidFill>
                <a:srgbClr val="D4D4D4"/>
              </a:solidFill>
              <a:effectLst/>
              <a:latin typeface="Arial Black" panose="020B0A04020102020204" pitchFamily="34" charset="0"/>
            </a:endParaRPr>
          </a:p>
          <a:p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800" b="1" dirty="0">
                <a:solidFill>
                  <a:srgbClr val="C586C0"/>
                </a:solidFill>
                <a:effectLst/>
                <a:latin typeface="Arial Black" panose="020B0A04020102020204" pitchFamily="34" charset="0"/>
              </a:rPr>
              <a:t>for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en-US" altLang="ko-KR" sz="800" b="1" dirty="0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num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en-US" altLang="ko-KR" sz="800" b="1" dirty="0">
                <a:solidFill>
                  <a:srgbClr val="C586C0"/>
                </a:solidFill>
                <a:effectLst/>
                <a:latin typeface="Arial Black" panose="020B0A04020102020204" pitchFamily="34" charset="0"/>
              </a:rPr>
              <a:t>in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en-US" altLang="ko-KR" sz="800" b="1" dirty="0">
                <a:solidFill>
                  <a:srgbClr val="4EC9B0"/>
                </a:solidFill>
                <a:effectLst/>
                <a:latin typeface="Arial Black" panose="020B0A04020102020204" pitchFamily="34" charset="0"/>
              </a:rPr>
              <a:t>range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(</a:t>
            </a:r>
            <a:r>
              <a:rPr lang="en-US" altLang="ko-KR" sz="800" b="1" dirty="0">
                <a:solidFill>
                  <a:srgbClr val="B5CEA8"/>
                </a:solidFill>
                <a:effectLst/>
                <a:latin typeface="Arial Black" panose="020B0A04020102020204" pitchFamily="34" charset="0"/>
              </a:rPr>
              <a:t>1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, </a:t>
            </a:r>
            <a:r>
              <a:rPr lang="en-US" altLang="ko-KR" sz="800" b="1" dirty="0">
                <a:solidFill>
                  <a:srgbClr val="B5CEA8"/>
                </a:solidFill>
                <a:effectLst/>
                <a:latin typeface="Arial Black" panose="020B0A04020102020204" pitchFamily="34" charset="0"/>
              </a:rPr>
              <a:t>3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):</a:t>
            </a:r>
          </a:p>
          <a:p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   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img_left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lang="en-US" altLang="ko-KR" sz="800" b="1" dirty="0" err="1">
                <a:solidFill>
                  <a:srgbClr val="4EC9B0"/>
                </a:solidFill>
                <a:effectLst/>
                <a:latin typeface="Arial Black" panose="020B0A04020102020204" pitchFamily="34" charset="0"/>
              </a:rPr>
              <a:t>pygame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4EC9B0"/>
                </a:solidFill>
                <a:effectLst/>
                <a:latin typeface="Arial Black" panose="020B0A04020102020204" pitchFamily="34" charset="0"/>
              </a:rPr>
              <a:t>image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DCDCAA"/>
                </a:solidFill>
                <a:effectLst/>
                <a:latin typeface="Arial Black" panose="020B0A04020102020204" pitchFamily="34" charset="0"/>
              </a:rPr>
              <a:t>load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(</a:t>
            </a:r>
            <a:r>
              <a:rPr lang="en-US" altLang="ko-KR" sz="800" b="1" dirty="0" err="1">
                <a:solidFill>
                  <a:srgbClr val="569CD6"/>
                </a:solidFill>
                <a:effectLst/>
                <a:latin typeface="Arial Black" panose="020B0A04020102020204" pitchFamily="34" charset="0"/>
              </a:rPr>
              <a:t>f</a:t>
            </a:r>
            <a:r>
              <a:rPr lang="en-US" altLang="ko-KR" sz="800" b="1" dirty="0" err="1">
                <a:solidFill>
                  <a:srgbClr val="CE9178"/>
                </a:solidFill>
                <a:effectLst/>
                <a:latin typeface="Arial Black" panose="020B0A04020102020204" pitchFamily="34" charset="0"/>
              </a:rPr>
              <a:t>'cat_game</a:t>
            </a:r>
            <a:r>
              <a:rPr lang="en-US" altLang="ko-KR" sz="800" b="1" dirty="0">
                <a:solidFill>
                  <a:srgbClr val="CE9178"/>
                </a:solidFill>
                <a:effectLst/>
                <a:latin typeface="Arial Black" panose="020B0A04020102020204" pitchFamily="34" charset="0"/>
              </a:rPr>
              <a:t>/cat</a:t>
            </a:r>
            <a:r>
              <a:rPr lang="en-US" altLang="ko-KR" sz="800" b="1" dirty="0">
                <a:solidFill>
                  <a:srgbClr val="569CD6"/>
                </a:solidFill>
                <a:effectLst/>
                <a:latin typeface="Arial Black" panose="020B0A04020102020204" pitchFamily="34" charset="0"/>
              </a:rPr>
              <a:t>{</a:t>
            </a:r>
            <a:r>
              <a:rPr lang="en-US" altLang="ko-KR" sz="800" b="1" dirty="0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num</a:t>
            </a:r>
            <a:r>
              <a:rPr lang="en-US" altLang="ko-KR" sz="800" b="1" dirty="0">
                <a:solidFill>
                  <a:srgbClr val="569CD6"/>
                </a:solidFill>
                <a:effectLst/>
                <a:latin typeface="Arial Black" panose="020B0A04020102020204" pitchFamily="34" charset="0"/>
              </a:rPr>
              <a:t>}</a:t>
            </a:r>
            <a:r>
              <a:rPr lang="en-US" altLang="ko-KR" sz="800" b="1" dirty="0">
                <a:solidFill>
                  <a:srgbClr val="CE9178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CE9178"/>
                </a:solidFill>
                <a:effectLst/>
                <a:latin typeface="Arial Black" panose="020B0A04020102020204" pitchFamily="34" charset="0"/>
              </a:rPr>
              <a:t>png</a:t>
            </a:r>
            <a:r>
              <a:rPr lang="en-US" altLang="ko-KR" sz="800" b="1" dirty="0">
                <a:solidFill>
                  <a:srgbClr val="CE9178"/>
                </a:solidFill>
                <a:effectLst/>
                <a:latin typeface="Arial Black" panose="020B0A04020102020204" pitchFamily="34" charset="0"/>
              </a:rPr>
              <a:t>'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)</a:t>
            </a:r>
          </a:p>
          <a:p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   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img_left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lang="en-US" altLang="ko-KR" sz="800" b="1" dirty="0" err="1">
                <a:solidFill>
                  <a:srgbClr val="4EC9B0"/>
                </a:solidFill>
                <a:effectLst/>
                <a:latin typeface="Arial Black" panose="020B0A04020102020204" pitchFamily="34" charset="0"/>
              </a:rPr>
              <a:t>pygame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4EC9B0"/>
                </a:solidFill>
                <a:effectLst/>
                <a:latin typeface="Arial Black" panose="020B0A04020102020204" pitchFamily="34" charset="0"/>
              </a:rPr>
              <a:t>transform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DCDCAA"/>
                </a:solidFill>
                <a:effectLst/>
                <a:latin typeface="Arial Black" panose="020B0A04020102020204" pitchFamily="34" charset="0"/>
              </a:rPr>
              <a:t>scale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(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img_left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, (</a:t>
            </a:r>
            <a:r>
              <a:rPr lang="en-US" altLang="ko-KR" sz="800" b="1" dirty="0">
                <a:solidFill>
                  <a:srgbClr val="B5CEA8"/>
                </a:solidFill>
                <a:effectLst/>
                <a:latin typeface="Arial Black" panose="020B0A04020102020204" pitchFamily="34" charset="0"/>
              </a:rPr>
              <a:t>70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, </a:t>
            </a:r>
            <a:r>
              <a:rPr lang="en-US" altLang="ko-KR" sz="800" b="1" dirty="0">
                <a:solidFill>
                  <a:srgbClr val="B5CEA8"/>
                </a:solidFill>
                <a:effectLst/>
                <a:latin typeface="Arial Black" panose="020B0A04020102020204" pitchFamily="34" charset="0"/>
              </a:rPr>
              <a:t>50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))</a:t>
            </a:r>
          </a:p>
          <a:p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   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img_right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lang="en-US" altLang="ko-KR" sz="800" b="1" dirty="0" err="1">
                <a:solidFill>
                  <a:srgbClr val="4EC9B0"/>
                </a:solidFill>
                <a:effectLst/>
                <a:latin typeface="Arial Black" panose="020B0A04020102020204" pitchFamily="34" charset="0"/>
              </a:rPr>
              <a:t>pygame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4EC9B0"/>
                </a:solidFill>
                <a:effectLst/>
                <a:latin typeface="Arial Black" panose="020B0A04020102020204" pitchFamily="34" charset="0"/>
              </a:rPr>
              <a:t>transform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DCDCAA"/>
                </a:solidFill>
                <a:effectLst/>
                <a:latin typeface="Arial Black" panose="020B0A04020102020204" pitchFamily="34" charset="0"/>
              </a:rPr>
              <a:t>flip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(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img_left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, </a:t>
            </a:r>
            <a:r>
              <a:rPr lang="en-US" altLang="ko-KR" sz="800" b="1" dirty="0">
                <a:solidFill>
                  <a:srgbClr val="569CD6"/>
                </a:solidFill>
                <a:effectLst/>
                <a:latin typeface="Arial Black" panose="020B0A04020102020204" pitchFamily="34" charset="0"/>
              </a:rPr>
              <a:t>True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, </a:t>
            </a:r>
            <a:r>
              <a:rPr lang="en-US" altLang="ko-KR" sz="800" b="1" dirty="0">
                <a:solidFill>
                  <a:srgbClr val="569CD6"/>
                </a:solidFill>
                <a:effectLst/>
                <a:latin typeface="Arial Black" panose="020B0A04020102020204" pitchFamily="34" charset="0"/>
              </a:rPr>
              <a:t>False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)</a:t>
            </a:r>
          </a:p>
          <a:p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   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images_right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DCDCAA"/>
                </a:solidFill>
                <a:effectLst/>
                <a:latin typeface="Arial Black" panose="020B0A04020102020204" pitchFamily="34" charset="0"/>
              </a:rPr>
              <a:t>append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(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img_right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)</a:t>
            </a:r>
          </a:p>
          <a:p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   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images_left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DCDCAA"/>
                </a:solidFill>
                <a:effectLst/>
                <a:latin typeface="Arial Black" panose="020B0A04020102020204" pitchFamily="34" charset="0"/>
              </a:rPr>
              <a:t>append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(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img_left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)</a:t>
            </a:r>
          </a:p>
          <a:p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800" b="1" dirty="0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dead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lang="en-US" altLang="ko-KR" sz="800" b="1" dirty="0" err="1">
                <a:solidFill>
                  <a:srgbClr val="4EC9B0"/>
                </a:solidFill>
                <a:effectLst/>
                <a:latin typeface="Arial Black" panose="020B0A04020102020204" pitchFamily="34" charset="0"/>
              </a:rPr>
              <a:t>pygame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4EC9B0"/>
                </a:solidFill>
                <a:effectLst/>
                <a:latin typeface="Arial Black" panose="020B0A04020102020204" pitchFamily="34" charset="0"/>
              </a:rPr>
              <a:t>image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DCDCAA"/>
                </a:solidFill>
                <a:effectLst/>
                <a:latin typeface="Arial Black" panose="020B0A04020102020204" pitchFamily="34" charset="0"/>
              </a:rPr>
              <a:t>load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(</a:t>
            </a:r>
            <a:r>
              <a:rPr lang="en-US" altLang="ko-KR" sz="800" b="1" dirty="0">
                <a:solidFill>
                  <a:srgbClr val="CE9178"/>
                </a:solidFill>
                <a:effectLst/>
                <a:latin typeface="Arial Black" panose="020B0A04020102020204" pitchFamily="34" charset="0"/>
              </a:rPr>
              <a:t>'</a:t>
            </a:r>
            <a:r>
              <a:rPr lang="en-US" altLang="ko-KR" sz="800" b="1" dirty="0" err="1">
                <a:solidFill>
                  <a:srgbClr val="CE9178"/>
                </a:solidFill>
                <a:effectLst/>
                <a:latin typeface="Arial Black" panose="020B0A04020102020204" pitchFamily="34" charset="0"/>
              </a:rPr>
              <a:t>cat_game</a:t>
            </a:r>
            <a:r>
              <a:rPr lang="en-US" altLang="ko-KR" sz="800" b="1" dirty="0">
                <a:solidFill>
                  <a:srgbClr val="CE9178"/>
                </a:solidFill>
                <a:effectLst/>
                <a:latin typeface="Arial Black" panose="020B0A04020102020204" pitchFamily="34" charset="0"/>
              </a:rPr>
              <a:t>/cat_scared.png'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)</a:t>
            </a:r>
          </a:p>
          <a:p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dead_img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lang="en-US" altLang="ko-KR" sz="800" b="1" dirty="0" err="1">
                <a:solidFill>
                  <a:srgbClr val="4EC9B0"/>
                </a:solidFill>
                <a:effectLst/>
                <a:latin typeface="Arial Black" panose="020B0A04020102020204" pitchFamily="34" charset="0"/>
              </a:rPr>
              <a:t>pygame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4EC9B0"/>
                </a:solidFill>
                <a:effectLst/>
                <a:latin typeface="Arial Black" panose="020B0A04020102020204" pitchFamily="34" charset="0"/>
              </a:rPr>
              <a:t>transform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DCDCAA"/>
                </a:solidFill>
                <a:effectLst/>
                <a:latin typeface="Arial Black" panose="020B0A04020102020204" pitchFamily="34" charset="0"/>
              </a:rPr>
              <a:t>scale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(</a:t>
            </a:r>
            <a:r>
              <a:rPr lang="en-US" altLang="ko-KR" sz="800" b="1" dirty="0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dead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, (</a:t>
            </a:r>
            <a:r>
              <a:rPr lang="en-US" altLang="ko-KR" sz="800" b="1" dirty="0">
                <a:solidFill>
                  <a:srgbClr val="B5CEA8"/>
                </a:solidFill>
                <a:effectLst/>
                <a:latin typeface="Arial Black" panose="020B0A04020102020204" pitchFamily="34" charset="0"/>
              </a:rPr>
              <a:t>60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, </a:t>
            </a:r>
            <a:r>
              <a:rPr lang="en-US" altLang="ko-KR" sz="800" b="1" dirty="0">
                <a:solidFill>
                  <a:srgbClr val="B5CEA8"/>
                </a:solidFill>
                <a:effectLst/>
                <a:latin typeface="Arial Black" panose="020B0A04020102020204" pitchFamily="34" charset="0"/>
              </a:rPr>
              <a:t>80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))</a:t>
            </a:r>
          </a:p>
          <a:p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image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images_right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[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index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]</a:t>
            </a:r>
          </a:p>
          <a:p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rect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image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.get_rect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()</a:t>
            </a:r>
          </a:p>
          <a:p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rect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.x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lang="en-US" altLang="ko-KR" sz="800" b="1" dirty="0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x</a:t>
            </a:r>
            <a:endParaRPr lang="en-US" altLang="ko-KR" sz="800" b="1" dirty="0">
              <a:solidFill>
                <a:srgbClr val="D4D4D4"/>
              </a:solidFill>
              <a:effectLst/>
              <a:latin typeface="Arial Black" panose="020B0A04020102020204" pitchFamily="34" charset="0"/>
            </a:endParaRPr>
          </a:p>
          <a:p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rect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.y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lang="en-US" altLang="ko-KR" sz="800" b="1" dirty="0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y</a:t>
            </a:r>
            <a:endParaRPr lang="en-US" altLang="ko-KR" sz="800" b="1" dirty="0">
              <a:solidFill>
                <a:srgbClr val="D4D4D4"/>
              </a:solidFill>
              <a:effectLst/>
              <a:latin typeface="Arial Black" panose="020B0A04020102020204" pitchFamily="34" charset="0"/>
            </a:endParaRPr>
          </a:p>
          <a:p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vel_y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lang="en-US" altLang="ko-KR" sz="800" b="1" dirty="0">
                <a:solidFill>
                  <a:srgbClr val="B5CEA8"/>
                </a:solidFill>
                <a:effectLst/>
                <a:latin typeface="Arial Black" panose="020B0A04020102020204" pitchFamily="34" charset="0"/>
              </a:rPr>
              <a:t>0</a:t>
            </a:r>
            <a:endParaRPr lang="en-US" altLang="ko-KR" sz="800" b="1" dirty="0">
              <a:solidFill>
                <a:srgbClr val="D4D4D4"/>
              </a:solidFill>
              <a:effectLst/>
              <a:latin typeface="Arial Black" panose="020B0A04020102020204" pitchFamily="34" charset="0"/>
            </a:endParaRPr>
          </a:p>
          <a:p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width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image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.get_width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()</a:t>
            </a:r>
          </a:p>
          <a:p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height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image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.get_height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()</a:t>
            </a:r>
          </a:p>
          <a:p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jumped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lang="en-US" altLang="ko-KR" sz="800" b="1" dirty="0">
                <a:solidFill>
                  <a:srgbClr val="569CD6"/>
                </a:solidFill>
                <a:effectLst/>
                <a:latin typeface="Arial Black" panose="020B0A04020102020204" pitchFamily="34" charset="0"/>
              </a:rPr>
              <a:t>False</a:t>
            </a:r>
            <a:endParaRPr lang="en-US" altLang="ko-KR" sz="800" b="1" dirty="0">
              <a:solidFill>
                <a:srgbClr val="D4D4D4"/>
              </a:solidFill>
              <a:effectLst/>
              <a:latin typeface="Arial Black" panose="020B0A04020102020204" pitchFamily="34" charset="0"/>
            </a:endParaRPr>
          </a:p>
          <a:p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direction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lang="en-US" altLang="ko-KR" sz="800" b="1" dirty="0">
                <a:solidFill>
                  <a:srgbClr val="B5CEA8"/>
                </a:solidFill>
                <a:effectLst/>
                <a:latin typeface="Arial Black" panose="020B0A04020102020204" pitchFamily="34" charset="0"/>
              </a:rPr>
              <a:t>0</a:t>
            </a:r>
            <a:endParaRPr lang="en-US" altLang="ko-KR" sz="800" b="1" dirty="0">
              <a:solidFill>
                <a:srgbClr val="D4D4D4"/>
              </a:solidFill>
              <a:effectLst/>
              <a:latin typeface="Arial Black" panose="020B0A04020102020204" pitchFamily="34" charset="0"/>
            </a:endParaRPr>
          </a:p>
          <a:p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800" b="1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800" b="1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in_jump</a:t>
            </a:r>
            <a:r>
              <a:rPr lang="en-US" altLang="ko-KR" sz="800" b="1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lang="en-US" altLang="ko-KR" sz="800" b="1" dirty="0">
                <a:solidFill>
                  <a:srgbClr val="569CD6"/>
                </a:solidFill>
                <a:effectLst/>
                <a:latin typeface="Arial Black" panose="020B0A04020102020204" pitchFamily="34" charset="0"/>
              </a:rPr>
              <a:t>True</a:t>
            </a:r>
            <a:endParaRPr lang="en-US" altLang="ko-KR" sz="800" b="1" dirty="0">
              <a:solidFill>
                <a:srgbClr val="D4D4D4"/>
              </a:solidFill>
              <a:effectLst/>
              <a:latin typeface="Arial Black" panose="020B0A04020102020204" pitchFamily="34" charset="0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3023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FB03654-F8D1-4066-85B5-5BA57499B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E21B28B-C5B6-3907-CEFD-97A3507C7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810" y="696226"/>
            <a:ext cx="8675712" cy="981892"/>
          </a:xfrm>
        </p:spPr>
        <p:txBody>
          <a:bodyPr>
            <a:normAutofit/>
          </a:bodyPr>
          <a:lstStyle/>
          <a:p>
            <a:r>
              <a:rPr lang="en-US" altLang="ko-KR" dirty="0"/>
              <a:t>Exit</a:t>
            </a:r>
            <a:endParaRPr lang="ko-KR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15BC76-014D-4BD0-A843-994E2D759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90" y="1874829"/>
            <a:ext cx="12175432" cy="4114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9D2483B-7210-454A-B168-51DA3C161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57372" y="-18787"/>
            <a:ext cx="1238945" cy="1919798"/>
            <a:chOff x="10357372" y="-18787"/>
            <a:chExt cx="1238945" cy="1919798"/>
          </a:xfrm>
        </p:grpSpPr>
        <p:sp>
          <p:nvSpPr>
            <p:cNvPr id="17" name="Freeform 57">
              <a:extLst>
                <a:ext uri="{FF2B5EF4-FFF2-40B4-BE49-F238E27FC236}">
                  <a16:creationId xmlns:a16="http://schemas.microsoft.com/office/drawing/2014/main" id="{F1142EB5-2791-4EAD-B4A2-43BECFBC5F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15372" y="140636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78">
              <a:extLst>
                <a:ext uri="{FF2B5EF4-FFF2-40B4-BE49-F238E27FC236}">
                  <a16:creationId xmlns:a16="http://schemas.microsoft.com/office/drawing/2014/main" id="{2C8870C2-1368-48B0-A8CF-BC33DF7656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1520" y="755028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79">
              <a:extLst>
                <a:ext uri="{FF2B5EF4-FFF2-40B4-BE49-F238E27FC236}">
                  <a16:creationId xmlns:a16="http://schemas.microsoft.com/office/drawing/2014/main" id="{853F9E0D-F5F9-438C-B1DC-0AA3127C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93892" y="986073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0">
              <a:extLst>
                <a:ext uri="{FF2B5EF4-FFF2-40B4-BE49-F238E27FC236}">
                  <a16:creationId xmlns:a16="http://schemas.microsoft.com/office/drawing/2014/main" id="{B4E911B1-253E-4755-9AEC-BB1DAB8E2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8551" y="1223868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83">
              <a:extLst>
                <a:ext uri="{FF2B5EF4-FFF2-40B4-BE49-F238E27FC236}">
                  <a16:creationId xmlns:a16="http://schemas.microsoft.com/office/drawing/2014/main" id="{2AF5DD4D-BF15-452D-937B-7F29FA3F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51994" y="1699681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84">
              <a:extLst>
                <a:ext uri="{FF2B5EF4-FFF2-40B4-BE49-F238E27FC236}">
                  <a16:creationId xmlns:a16="http://schemas.microsoft.com/office/drawing/2014/main" id="{5F821C6A-EDEE-4845-92EB-367AC6002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63010" y="550442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86">
              <a:extLst>
                <a:ext uri="{FF2B5EF4-FFF2-40B4-BE49-F238E27FC236}">
                  <a16:creationId xmlns:a16="http://schemas.microsoft.com/office/drawing/2014/main" id="{504AA4DA-748D-4CFF-891A-5C8861EC4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2979" y="204433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89">
              <a:extLst>
                <a:ext uri="{FF2B5EF4-FFF2-40B4-BE49-F238E27FC236}">
                  <a16:creationId xmlns:a16="http://schemas.microsoft.com/office/drawing/2014/main" id="{7CC3A8FA-D5F6-4A96-9B55-4479C171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782" y="1487330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06">
              <a:extLst>
                <a:ext uri="{FF2B5EF4-FFF2-40B4-BE49-F238E27FC236}">
                  <a16:creationId xmlns:a16="http://schemas.microsoft.com/office/drawing/2014/main" id="{26E1DC3C-522F-46BF-9C95-47500176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08678" y="599147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07">
              <a:extLst>
                <a:ext uri="{FF2B5EF4-FFF2-40B4-BE49-F238E27FC236}">
                  <a16:creationId xmlns:a16="http://schemas.microsoft.com/office/drawing/2014/main" id="{F7CDF92D-312E-42AB-960E-637D40493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20666" y="1240267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08">
              <a:extLst>
                <a:ext uri="{FF2B5EF4-FFF2-40B4-BE49-F238E27FC236}">
                  <a16:creationId xmlns:a16="http://schemas.microsoft.com/office/drawing/2014/main" id="{918FE320-F6B2-4BDB-95D8-DFD3B2B34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06349" y="1208992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09">
              <a:extLst>
                <a:ext uri="{FF2B5EF4-FFF2-40B4-BE49-F238E27FC236}">
                  <a16:creationId xmlns:a16="http://schemas.microsoft.com/office/drawing/2014/main" id="{B90769B0-46E9-4B76-96A9-A247A0DF3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89546" y="1710317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10">
              <a:extLst>
                <a:ext uri="{FF2B5EF4-FFF2-40B4-BE49-F238E27FC236}">
                  <a16:creationId xmlns:a16="http://schemas.microsoft.com/office/drawing/2014/main" id="{C0CC5855-0620-41C7-AA4D-3D30E2455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86402" y="351312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11">
              <a:extLst>
                <a:ext uri="{FF2B5EF4-FFF2-40B4-BE49-F238E27FC236}">
                  <a16:creationId xmlns:a16="http://schemas.microsoft.com/office/drawing/2014/main" id="{7A99B1F4-089E-4A1A-833C-0D0C8E770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87601" y="1438812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12">
              <a:extLst>
                <a:ext uri="{FF2B5EF4-FFF2-40B4-BE49-F238E27FC236}">
                  <a16:creationId xmlns:a16="http://schemas.microsoft.com/office/drawing/2014/main" id="{52C3D5C1-0862-4E4B-BAD8-C6244D0352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7104" y="92015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22">
              <a:extLst>
                <a:ext uri="{FF2B5EF4-FFF2-40B4-BE49-F238E27FC236}">
                  <a16:creationId xmlns:a16="http://schemas.microsoft.com/office/drawing/2014/main" id="{5E020019-37DA-47B1-A859-25E2009F7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52607" y="1741989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23">
              <a:extLst>
                <a:ext uri="{FF2B5EF4-FFF2-40B4-BE49-F238E27FC236}">
                  <a16:creationId xmlns:a16="http://schemas.microsoft.com/office/drawing/2014/main" id="{FC071985-7349-45B2-AD36-AB9014D81F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68114" y="205787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30">
              <a:extLst>
                <a:ext uri="{FF2B5EF4-FFF2-40B4-BE49-F238E27FC236}">
                  <a16:creationId xmlns:a16="http://schemas.microsoft.com/office/drawing/2014/main" id="{8A8374B4-6CAE-4B1D-8AD8-BBD71C66E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41335" y="495036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31">
              <a:extLst>
                <a:ext uri="{FF2B5EF4-FFF2-40B4-BE49-F238E27FC236}">
                  <a16:creationId xmlns:a16="http://schemas.microsoft.com/office/drawing/2014/main" id="{4F0392BB-C222-4B4A-B3F7-86E195396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55153" y="1050023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35">
              <a:extLst>
                <a:ext uri="{FF2B5EF4-FFF2-40B4-BE49-F238E27FC236}">
                  <a16:creationId xmlns:a16="http://schemas.microsoft.com/office/drawing/2014/main" id="{A602A52C-3AB9-4D97-AE2A-BB87DB6ACA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42492" y="820365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41">
              <a:extLst>
                <a:ext uri="{FF2B5EF4-FFF2-40B4-BE49-F238E27FC236}">
                  <a16:creationId xmlns:a16="http://schemas.microsoft.com/office/drawing/2014/main" id="{B30A965C-348F-4CA1-882F-46F532A33B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881044" y="1422049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77">
              <a:extLst>
                <a:ext uri="{FF2B5EF4-FFF2-40B4-BE49-F238E27FC236}">
                  <a16:creationId xmlns:a16="http://schemas.microsoft.com/office/drawing/2014/main" id="{3DB93D99-B20E-4CEF-A4B5-E355F2EF8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9747" y="19557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21">
              <a:extLst>
                <a:ext uri="{FF2B5EF4-FFF2-40B4-BE49-F238E27FC236}">
                  <a16:creationId xmlns:a16="http://schemas.microsoft.com/office/drawing/2014/main" id="{59BF81A2-5680-4745-9838-B87F14A4EE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60727" y="5686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15D7F206-A93F-4CCC-B241-B733ECFCF9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22159" y="10719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87">
              <a:extLst>
                <a:ext uri="{FF2B5EF4-FFF2-40B4-BE49-F238E27FC236}">
                  <a16:creationId xmlns:a16="http://schemas.microsoft.com/office/drawing/2014/main" id="{88E77691-B7C1-4F5D-98EC-C5508CDFB6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86315" y="67225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94">
              <a:extLst>
                <a:ext uri="{FF2B5EF4-FFF2-40B4-BE49-F238E27FC236}">
                  <a16:creationId xmlns:a16="http://schemas.microsoft.com/office/drawing/2014/main" id="{B15258A7-A882-4D79-B870-C92A57D6B6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39661" y="1306068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97">
              <a:extLst>
                <a:ext uri="{FF2B5EF4-FFF2-40B4-BE49-F238E27FC236}">
                  <a16:creationId xmlns:a16="http://schemas.microsoft.com/office/drawing/2014/main" id="{CF3D5844-0132-49FA-BD1E-5263802F47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68751" y="1744954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01">
              <a:extLst>
                <a:ext uri="{FF2B5EF4-FFF2-40B4-BE49-F238E27FC236}">
                  <a16:creationId xmlns:a16="http://schemas.microsoft.com/office/drawing/2014/main" id="{A399F043-AB24-4109-800A-BD94939A4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47006" y="1478722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02">
              <a:extLst>
                <a:ext uri="{FF2B5EF4-FFF2-40B4-BE49-F238E27FC236}">
                  <a16:creationId xmlns:a16="http://schemas.microsoft.com/office/drawing/2014/main" id="{796159AE-3178-456B-B411-196E260E5E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67663" y="1109557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03">
              <a:extLst>
                <a:ext uri="{FF2B5EF4-FFF2-40B4-BE49-F238E27FC236}">
                  <a16:creationId xmlns:a16="http://schemas.microsoft.com/office/drawing/2014/main" id="{B0562100-3934-4A15-8C23-D55F111D9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65260" y="835870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17">
              <a:extLst>
                <a:ext uri="{FF2B5EF4-FFF2-40B4-BE49-F238E27FC236}">
                  <a16:creationId xmlns:a16="http://schemas.microsoft.com/office/drawing/2014/main" id="{6DD7C928-63AE-4BCB-9843-570F9E04E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47263" y="889298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18">
              <a:extLst>
                <a:ext uri="{FF2B5EF4-FFF2-40B4-BE49-F238E27FC236}">
                  <a16:creationId xmlns:a16="http://schemas.microsoft.com/office/drawing/2014/main" id="{5AC011E4-1DCA-418C-8008-AE4E1E61D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33783" y="221033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19">
              <a:extLst>
                <a:ext uri="{FF2B5EF4-FFF2-40B4-BE49-F238E27FC236}">
                  <a16:creationId xmlns:a16="http://schemas.microsoft.com/office/drawing/2014/main" id="{5B2D3B89-E1F5-40D8-AEC0-8E7B2E67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414899" y="458514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36">
              <a:extLst>
                <a:ext uri="{FF2B5EF4-FFF2-40B4-BE49-F238E27FC236}">
                  <a16:creationId xmlns:a16="http://schemas.microsoft.com/office/drawing/2014/main" id="{DBB111D7-2067-4503-A6F9-647407E18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42418" y="1263253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37">
              <a:extLst>
                <a:ext uri="{FF2B5EF4-FFF2-40B4-BE49-F238E27FC236}">
                  <a16:creationId xmlns:a16="http://schemas.microsoft.com/office/drawing/2014/main" id="{20B3ED41-DE4C-4CE7-A8DE-B4ED03137D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57923" y="1656413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39">
              <a:extLst>
                <a:ext uri="{FF2B5EF4-FFF2-40B4-BE49-F238E27FC236}">
                  <a16:creationId xmlns:a16="http://schemas.microsoft.com/office/drawing/2014/main" id="{F4EE6DAD-6518-47B6-A04F-484A162676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61863" y="321142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43">
              <a:extLst>
                <a:ext uri="{FF2B5EF4-FFF2-40B4-BE49-F238E27FC236}">
                  <a16:creationId xmlns:a16="http://schemas.microsoft.com/office/drawing/2014/main" id="{B6867974-B4C0-48AA-A205-B435998B74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72041" y="1015660"/>
              <a:ext cx="121406" cy="78339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44">
              <a:extLst>
                <a:ext uri="{FF2B5EF4-FFF2-40B4-BE49-F238E27FC236}">
                  <a16:creationId xmlns:a16="http://schemas.microsoft.com/office/drawing/2014/main" id="{21F27A0E-A6C1-4AFE-8CBA-28E4FE70BC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88371" y="790064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45">
              <a:extLst>
                <a:ext uri="{FF2B5EF4-FFF2-40B4-BE49-F238E27FC236}">
                  <a16:creationId xmlns:a16="http://schemas.microsoft.com/office/drawing/2014/main" id="{AAA114B9-98D7-4840-8602-457F0741B7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92441" y="602066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8">
              <a:extLst>
                <a:ext uri="{FF2B5EF4-FFF2-40B4-BE49-F238E27FC236}">
                  <a16:creationId xmlns:a16="http://schemas.microsoft.com/office/drawing/2014/main" id="{4E9E63DF-694C-4693-8D8B-0275BB744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56151" y="131093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8" name="Freeform 113">
            <a:extLst>
              <a:ext uri="{FF2B5EF4-FFF2-40B4-BE49-F238E27FC236}">
                <a16:creationId xmlns:a16="http://schemas.microsoft.com/office/drawing/2014/main" id="{B1A3BF1A-EF96-468A-B04F-AFDF6621D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10429612" y="2010881"/>
            <a:ext cx="9748" cy="8977"/>
          </a:xfrm>
          <a:custGeom>
            <a:avLst/>
            <a:gdLst>
              <a:gd name="T0" fmla="*/ 1 w 3"/>
              <a:gd name="T1" fmla="*/ 0 h 3"/>
              <a:gd name="T2" fmla="*/ 3 w 3"/>
              <a:gd name="T3" fmla="*/ 1 h 3"/>
              <a:gd name="T4" fmla="*/ 1 w 3"/>
              <a:gd name="T5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3">
                <a:moveTo>
                  <a:pt x="1" y="0"/>
                </a:moveTo>
                <a:cubicBezTo>
                  <a:pt x="1" y="0"/>
                  <a:pt x="2" y="1"/>
                  <a:pt x="3" y="1"/>
                </a:cubicBezTo>
                <a:cubicBezTo>
                  <a:pt x="2" y="3"/>
                  <a:pt x="0" y="1"/>
                  <a:pt x="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A614CF0-70B6-681F-58D7-729C641E3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6357" y="2342775"/>
            <a:ext cx="5009643" cy="3644927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Exit shows where the player can go to finish the level and move to the next one</a:t>
            </a:r>
          </a:p>
          <a:p>
            <a:r>
              <a:rPr lang="en-US" altLang="ko-KR" sz="2200" b="0" dirty="0">
                <a:solidFill>
                  <a:srgbClr val="569CD6"/>
                </a:solidFill>
                <a:effectLst/>
                <a:latin typeface="Arial Black" panose="020B0A04020102020204" pitchFamily="34" charset="0"/>
              </a:rPr>
              <a:t>def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en-US" altLang="ko-KR" sz="2200" b="0" dirty="0">
                <a:solidFill>
                  <a:srgbClr val="DCDCAA"/>
                </a:solidFill>
                <a:effectLst/>
                <a:latin typeface="Arial Black" panose="020B0A04020102020204" pitchFamily="34" charset="0"/>
              </a:rPr>
              <a:t>__</a:t>
            </a:r>
            <a:r>
              <a:rPr lang="en-US" altLang="ko-KR" sz="2200" b="0" dirty="0" err="1">
                <a:solidFill>
                  <a:srgbClr val="DCDCAA"/>
                </a:solidFill>
                <a:effectLst/>
                <a:latin typeface="Arial Black" panose="020B0A04020102020204" pitchFamily="34" charset="0"/>
              </a:rPr>
              <a:t>init</a:t>
            </a:r>
            <a:r>
              <a:rPr lang="en-US" altLang="ko-KR" sz="2200" b="0" dirty="0">
                <a:solidFill>
                  <a:srgbClr val="DCDCAA"/>
                </a:solidFill>
                <a:effectLst/>
                <a:latin typeface="Arial Black" panose="020B0A04020102020204" pitchFamily="34" charset="0"/>
              </a:rPr>
              <a:t>__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(</a:t>
            </a:r>
            <a:r>
              <a:rPr lang="en-US" altLang="ko-KR" sz="2200" b="0" dirty="0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, </a:t>
            </a:r>
            <a:r>
              <a:rPr lang="en-US" altLang="ko-KR" sz="2200" b="0" dirty="0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x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, </a:t>
            </a:r>
            <a:r>
              <a:rPr lang="en-US" altLang="ko-KR" sz="2200" b="0" dirty="0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y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):</a:t>
            </a:r>
          </a:p>
          <a:p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2200" b="0" dirty="0">
                <a:solidFill>
                  <a:srgbClr val="4EC9B0"/>
                </a:solidFill>
                <a:effectLst/>
                <a:latin typeface="Arial Black" panose="020B0A04020102020204" pitchFamily="34" charset="0"/>
              </a:rPr>
              <a:t>pygame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2200" b="0" dirty="0">
                <a:solidFill>
                  <a:srgbClr val="4EC9B0"/>
                </a:solidFill>
                <a:effectLst/>
                <a:latin typeface="Arial Black" panose="020B0A04020102020204" pitchFamily="34" charset="0"/>
              </a:rPr>
              <a:t>sprite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2200" b="0" dirty="0">
                <a:solidFill>
                  <a:srgbClr val="4EC9B0"/>
                </a:solidFill>
                <a:effectLst/>
                <a:latin typeface="Arial Black" panose="020B0A04020102020204" pitchFamily="34" charset="0"/>
              </a:rPr>
              <a:t>Sprite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2200" b="0" dirty="0">
                <a:solidFill>
                  <a:srgbClr val="DCDCAA"/>
                </a:solidFill>
                <a:effectLst/>
                <a:latin typeface="Arial Black" panose="020B0A04020102020204" pitchFamily="34" charset="0"/>
              </a:rPr>
              <a:t>__</a:t>
            </a:r>
            <a:r>
              <a:rPr lang="en-US" altLang="ko-KR" sz="2200" b="0" dirty="0" err="1">
                <a:solidFill>
                  <a:srgbClr val="DCDCAA"/>
                </a:solidFill>
                <a:effectLst/>
                <a:latin typeface="Arial Black" panose="020B0A04020102020204" pitchFamily="34" charset="0"/>
              </a:rPr>
              <a:t>init</a:t>
            </a:r>
            <a:r>
              <a:rPr lang="en-US" altLang="ko-KR" sz="2200" b="0" dirty="0">
                <a:solidFill>
                  <a:srgbClr val="DCDCAA"/>
                </a:solidFill>
                <a:effectLst/>
                <a:latin typeface="Arial Black" panose="020B0A04020102020204" pitchFamily="34" charset="0"/>
              </a:rPr>
              <a:t>__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(</a:t>
            </a:r>
            <a:r>
              <a:rPr lang="en-US" altLang="ko-KR" sz="2200" b="0" dirty="0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)</a:t>
            </a:r>
          </a:p>
          <a:p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2200" b="0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img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lang="en-US" altLang="ko-KR" sz="2200" b="0" dirty="0" err="1">
                <a:solidFill>
                  <a:srgbClr val="4EC9B0"/>
                </a:solidFill>
                <a:effectLst/>
                <a:latin typeface="Arial Black" panose="020B0A04020102020204" pitchFamily="34" charset="0"/>
              </a:rPr>
              <a:t>pygame</a:t>
            </a:r>
            <a:r>
              <a:rPr lang="en-US" altLang="ko-KR" sz="2200" b="0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2200" b="0" dirty="0" err="1">
                <a:solidFill>
                  <a:srgbClr val="4EC9B0"/>
                </a:solidFill>
                <a:effectLst/>
                <a:latin typeface="Arial Black" panose="020B0A04020102020204" pitchFamily="34" charset="0"/>
              </a:rPr>
              <a:t>image</a:t>
            </a:r>
            <a:r>
              <a:rPr lang="en-US" altLang="ko-KR" sz="2200" b="0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2200" b="0" dirty="0" err="1">
                <a:solidFill>
                  <a:srgbClr val="DCDCAA"/>
                </a:solidFill>
                <a:effectLst/>
                <a:latin typeface="Arial Black" panose="020B0A04020102020204" pitchFamily="34" charset="0"/>
              </a:rPr>
              <a:t>load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(</a:t>
            </a:r>
            <a:r>
              <a:rPr lang="en-US" altLang="ko-KR" sz="2200" b="0" dirty="0">
                <a:solidFill>
                  <a:srgbClr val="CE9178"/>
                </a:solidFill>
                <a:effectLst/>
                <a:latin typeface="Arial Black" panose="020B0A04020102020204" pitchFamily="34" charset="0"/>
              </a:rPr>
              <a:t>'</a:t>
            </a:r>
            <a:r>
              <a:rPr lang="en-US" altLang="ko-KR" sz="2200" b="0" dirty="0" err="1">
                <a:solidFill>
                  <a:srgbClr val="CE9178"/>
                </a:solidFill>
                <a:effectLst/>
                <a:latin typeface="Arial Black" panose="020B0A04020102020204" pitchFamily="34" charset="0"/>
              </a:rPr>
              <a:t>cat_game</a:t>
            </a:r>
            <a:r>
              <a:rPr lang="en-US" altLang="ko-KR" sz="2200" b="0" dirty="0">
                <a:solidFill>
                  <a:srgbClr val="CE9178"/>
                </a:solidFill>
                <a:effectLst/>
                <a:latin typeface="Arial Black" panose="020B0A04020102020204" pitchFamily="34" charset="0"/>
              </a:rPr>
              <a:t>/exit.png'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)</a:t>
            </a:r>
          </a:p>
          <a:p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2200" b="0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2200" b="0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2200" b="0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image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lang="en-US" altLang="ko-KR" sz="2200" b="0" dirty="0" err="1">
                <a:solidFill>
                  <a:srgbClr val="4EC9B0"/>
                </a:solidFill>
                <a:effectLst/>
                <a:latin typeface="Arial Black" panose="020B0A04020102020204" pitchFamily="34" charset="0"/>
              </a:rPr>
              <a:t>pygame</a:t>
            </a:r>
            <a:r>
              <a:rPr lang="en-US" altLang="ko-KR" sz="2200" b="0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2200" b="0" dirty="0" err="1">
                <a:solidFill>
                  <a:srgbClr val="4EC9B0"/>
                </a:solidFill>
                <a:effectLst/>
                <a:latin typeface="Arial Black" panose="020B0A04020102020204" pitchFamily="34" charset="0"/>
              </a:rPr>
              <a:t>transform</a:t>
            </a:r>
            <a:r>
              <a:rPr lang="en-US" altLang="ko-KR" sz="2200" b="0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2200" b="0" dirty="0" err="1">
                <a:solidFill>
                  <a:srgbClr val="DCDCAA"/>
                </a:solidFill>
                <a:effectLst/>
                <a:latin typeface="Arial Black" panose="020B0A04020102020204" pitchFamily="34" charset="0"/>
              </a:rPr>
              <a:t>scale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(</a:t>
            </a:r>
            <a:r>
              <a:rPr lang="en-US" altLang="ko-KR" sz="2200" b="0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img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, (</a:t>
            </a:r>
            <a:r>
              <a:rPr lang="en-US" altLang="ko-KR" sz="2200" b="0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tile_size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, </a:t>
            </a:r>
            <a:r>
              <a:rPr lang="en-US" altLang="ko-KR" sz="2200" b="0" dirty="0">
                <a:solidFill>
                  <a:srgbClr val="4EC9B0"/>
                </a:solidFill>
                <a:effectLst/>
                <a:latin typeface="Arial Black" panose="020B0A04020102020204" pitchFamily="34" charset="0"/>
              </a:rPr>
              <a:t>int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(</a:t>
            </a:r>
            <a:r>
              <a:rPr lang="en-US" altLang="ko-KR" sz="2200" b="0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tile_size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* </a:t>
            </a:r>
            <a:r>
              <a:rPr lang="en-US" altLang="ko-KR" sz="2200" b="0" dirty="0">
                <a:solidFill>
                  <a:srgbClr val="B5CEA8"/>
                </a:solidFill>
                <a:effectLst/>
                <a:latin typeface="Arial Black" panose="020B0A04020102020204" pitchFamily="34" charset="0"/>
              </a:rPr>
              <a:t>1.5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)))</a:t>
            </a:r>
          </a:p>
          <a:p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2200" b="0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2200" b="0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2200" b="0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rect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lang="en-US" altLang="ko-KR" sz="2200" b="0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2200" b="0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2200" b="0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image</a:t>
            </a:r>
            <a:r>
              <a:rPr lang="en-US" altLang="ko-KR" sz="2200" b="0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2200" b="0" dirty="0" err="1">
                <a:solidFill>
                  <a:srgbClr val="DCDCAA"/>
                </a:solidFill>
                <a:effectLst/>
                <a:latin typeface="Arial Black" panose="020B0A04020102020204" pitchFamily="34" charset="0"/>
              </a:rPr>
              <a:t>get_rect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()</a:t>
            </a:r>
          </a:p>
          <a:p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2200" b="0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2200" b="0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2200" b="0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rect</a:t>
            </a:r>
            <a:r>
              <a:rPr lang="en-US" altLang="ko-KR" sz="2200" b="0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2200" b="0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x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lang="en-US" altLang="ko-KR" sz="2200" b="0" dirty="0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x</a:t>
            </a:r>
            <a:endParaRPr lang="en-US" altLang="ko-KR" sz="2200" b="0" dirty="0">
              <a:solidFill>
                <a:srgbClr val="D4D4D4"/>
              </a:solidFill>
              <a:effectLst/>
              <a:latin typeface="Arial Black" panose="020B0A04020102020204" pitchFamily="34" charset="0"/>
            </a:endParaRPr>
          </a:p>
          <a:p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        </a:t>
            </a:r>
            <a:r>
              <a:rPr lang="en-US" altLang="ko-KR" sz="2200" b="0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self</a:t>
            </a:r>
            <a:r>
              <a:rPr lang="en-US" altLang="ko-KR" sz="2200" b="0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2200" b="0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rect</a:t>
            </a:r>
            <a:r>
              <a:rPr lang="en-US" altLang="ko-KR" sz="2200" b="0" dirty="0" err="1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.</a:t>
            </a:r>
            <a:r>
              <a:rPr lang="en-US" altLang="ko-KR" sz="2200" b="0" dirty="0" err="1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y</a:t>
            </a:r>
            <a:r>
              <a:rPr lang="en-US" altLang="ko-KR" sz="2200" b="0" dirty="0">
                <a:solidFill>
                  <a:srgbClr val="D4D4D4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lang="en-US" altLang="ko-KR" sz="2200" b="0" dirty="0">
                <a:solidFill>
                  <a:srgbClr val="9CDCFE"/>
                </a:solidFill>
                <a:effectLst/>
                <a:latin typeface="Arial Black" panose="020B0A04020102020204" pitchFamily="34" charset="0"/>
              </a:rPr>
              <a:t>y</a:t>
            </a:r>
            <a:endParaRPr lang="en-US" altLang="ko-KR" sz="2200" b="0" dirty="0">
              <a:solidFill>
                <a:srgbClr val="D4D4D4"/>
              </a:solidFill>
              <a:effectLst/>
              <a:latin typeface="Arial Black" panose="020B0A04020102020204" pitchFamily="34" charset="0"/>
            </a:endParaRPr>
          </a:p>
          <a:p>
            <a:endParaRPr lang="en-US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C1582F5-FF93-46BF-A92F-D4490D653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72524" y="5987703"/>
            <a:ext cx="1274531" cy="932361"/>
            <a:chOff x="10372524" y="5987703"/>
            <a:chExt cx="1274531" cy="932361"/>
          </a:xfrm>
        </p:grpSpPr>
        <p:sp>
          <p:nvSpPr>
            <p:cNvPr id="61" name="Freeform 82">
              <a:extLst>
                <a:ext uri="{FF2B5EF4-FFF2-40B4-BE49-F238E27FC236}">
                  <a16:creationId xmlns:a16="http://schemas.microsoft.com/office/drawing/2014/main" id="{EDA30C63-7387-41DF-A6B0-5E3B1AF60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61" y="6018941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70">
              <a:extLst>
                <a:ext uri="{FF2B5EF4-FFF2-40B4-BE49-F238E27FC236}">
                  <a16:creationId xmlns:a16="http://schemas.microsoft.com/office/drawing/2014/main" id="{0F9349DE-8C14-4D6E-B1C2-4750F704C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43533" y="6280908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85">
              <a:extLst>
                <a:ext uri="{FF2B5EF4-FFF2-40B4-BE49-F238E27FC236}">
                  <a16:creationId xmlns:a16="http://schemas.microsoft.com/office/drawing/2014/main" id="{0093B34B-1559-4D7A-90CF-114125FD6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20975" y="6503581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87">
              <a:extLst>
                <a:ext uri="{FF2B5EF4-FFF2-40B4-BE49-F238E27FC236}">
                  <a16:creationId xmlns:a16="http://schemas.microsoft.com/office/drawing/2014/main" id="{F32E37EB-F93F-4ACA-8EC5-831308501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22215" y="6733978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94">
              <a:extLst>
                <a:ext uri="{FF2B5EF4-FFF2-40B4-BE49-F238E27FC236}">
                  <a16:creationId xmlns:a16="http://schemas.microsoft.com/office/drawing/2014/main" id="{6486B439-14A8-40F4-BD01-2647D4752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06680" y="6716732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118">
              <a:extLst>
                <a:ext uri="{FF2B5EF4-FFF2-40B4-BE49-F238E27FC236}">
                  <a16:creationId xmlns:a16="http://schemas.microsoft.com/office/drawing/2014/main" id="{3EA0483A-6030-445C-9A9E-FC8847FD44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03570" y="6600503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119">
              <a:extLst>
                <a:ext uri="{FF2B5EF4-FFF2-40B4-BE49-F238E27FC236}">
                  <a16:creationId xmlns:a16="http://schemas.microsoft.com/office/drawing/2014/main" id="{54E9F49B-F300-4A14-B0F3-36A75B171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89260" y="6415578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139">
              <a:extLst>
                <a:ext uri="{FF2B5EF4-FFF2-40B4-BE49-F238E27FC236}">
                  <a16:creationId xmlns:a16="http://schemas.microsoft.com/office/drawing/2014/main" id="{293DA61B-9566-467E-A357-E86CD8E7E2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04088" y="6551279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144">
              <a:extLst>
                <a:ext uri="{FF2B5EF4-FFF2-40B4-BE49-F238E27FC236}">
                  <a16:creationId xmlns:a16="http://schemas.microsoft.com/office/drawing/2014/main" id="{A1A7223C-6F2C-487D-A45A-6EBBD051A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41775" y="6182738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45">
              <a:extLst>
                <a:ext uri="{FF2B5EF4-FFF2-40B4-BE49-F238E27FC236}">
                  <a16:creationId xmlns:a16="http://schemas.microsoft.com/office/drawing/2014/main" id="{DC4DE17D-AC51-4C89-AC1A-016A928A1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883257" y="6290757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8">
              <a:extLst>
                <a:ext uri="{FF2B5EF4-FFF2-40B4-BE49-F238E27FC236}">
                  <a16:creationId xmlns:a16="http://schemas.microsoft.com/office/drawing/2014/main" id="{95D0E198-D3C3-4790-881E-4DF6C9D7F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09800" y="6752465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51">
              <a:extLst>
                <a:ext uri="{FF2B5EF4-FFF2-40B4-BE49-F238E27FC236}">
                  <a16:creationId xmlns:a16="http://schemas.microsoft.com/office/drawing/2014/main" id="{E9952623-7C81-47CA-85D8-C872DE84E4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19682" y="619602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78">
              <a:extLst>
                <a:ext uri="{FF2B5EF4-FFF2-40B4-BE49-F238E27FC236}">
                  <a16:creationId xmlns:a16="http://schemas.microsoft.com/office/drawing/2014/main" id="{F90AA42C-D724-4AD8-81F3-CDFC42063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53319" y="6028606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84">
              <a:extLst>
                <a:ext uri="{FF2B5EF4-FFF2-40B4-BE49-F238E27FC236}">
                  <a16:creationId xmlns:a16="http://schemas.microsoft.com/office/drawing/2014/main" id="{CAB3A278-E8E7-4070-B30A-31B5DE980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487085" y="6029984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86">
              <a:extLst>
                <a:ext uri="{FF2B5EF4-FFF2-40B4-BE49-F238E27FC236}">
                  <a16:creationId xmlns:a16="http://schemas.microsoft.com/office/drawing/2014/main" id="{910FC82B-A4C1-428C-A576-79B5F6D18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918273" y="6040831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106">
              <a:extLst>
                <a:ext uri="{FF2B5EF4-FFF2-40B4-BE49-F238E27FC236}">
                  <a16:creationId xmlns:a16="http://schemas.microsoft.com/office/drawing/2014/main" id="{B9CB6255-5C91-4496-B0AE-529737BC53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53729" y="628141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110">
              <a:extLst>
                <a:ext uri="{FF2B5EF4-FFF2-40B4-BE49-F238E27FC236}">
                  <a16:creationId xmlns:a16="http://schemas.microsoft.com/office/drawing/2014/main" id="{A58DBA3F-B3E2-4AD9-A93C-FDF997582E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83094" y="6512109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23">
              <a:extLst>
                <a:ext uri="{FF2B5EF4-FFF2-40B4-BE49-F238E27FC236}">
                  <a16:creationId xmlns:a16="http://schemas.microsoft.com/office/drawing/2014/main" id="{AE100164-158F-422B-8A80-DFF4E0E06E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1803" y="6599947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30">
              <a:extLst>
                <a:ext uri="{FF2B5EF4-FFF2-40B4-BE49-F238E27FC236}">
                  <a16:creationId xmlns:a16="http://schemas.microsoft.com/office/drawing/2014/main" id="{1A0EF69A-22C3-4FF9-B6DD-55C6DAC3B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598032" y="6383097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41">
              <a:extLst>
                <a:ext uri="{FF2B5EF4-FFF2-40B4-BE49-F238E27FC236}">
                  <a16:creationId xmlns:a16="http://schemas.microsoft.com/office/drawing/2014/main" id="{3963C700-CFE8-4ED2-8E1E-1139AC305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56888" y="6756491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99">
              <a:extLst>
                <a:ext uri="{FF2B5EF4-FFF2-40B4-BE49-F238E27FC236}">
                  <a16:creationId xmlns:a16="http://schemas.microsoft.com/office/drawing/2014/main" id="{86FC694B-4A70-4160-A64D-DA282DE95B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619290" y="6036794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8">
              <a:extLst>
                <a:ext uri="{FF2B5EF4-FFF2-40B4-BE49-F238E27FC236}">
                  <a16:creationId xmlns:a16="http://schemas.microsoft.com/office/drawing/2014/main" id="{2A55A10A-49CA-42B6-84C9-8A1A1596D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0368502" y="675929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AFF746AF-0EC0-9970-D5F9-2A73DB3197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9889"/>
          <a:stretch/>
        </p:blipFill>
        <p:spPr>
          <a:xfrm>
            <a:off x="6586071" y="1879643"/>
            <a:ext cx="5613519" cy="4109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341867"/>
      </p:ext>
    </p:extLst>
  </p:cSld>
  <p:clrMapOvr>
    <a:masterClrMapping/>
  </p:clrMapOvr>
</p:sld>
</file>

<file path=ppt/theme/theme1.xml><?xml version="1.0" encoding="utf-8"?>
<a:theme xmlns:a="http://schemas.openxmlformats.org/drawingml/2006/main" name="BohemianVTI">
  <a:themeElements>
    <a:clrScheme name="AnalogousFromRegularSeed_2SEEDS">
      <a:dk1>
        <a:srgbClr val="000000"/>
      </a:dk1>
      <a:lt1>
        <a:srgbClr val="FFFFFF"/>
      </a:lt1>
      <a:dk2>
        <a:srgbClr val="3D2229"/>
      </a:dk2>
      <a:lt2>
        <a:srgbClr val="E2E5E8"/>
      </a:lt2>
      <a:accent1>
        <a:srgbClr val="D56A17"/>
      </a:accent1>
      <a:accent2>
        <a:srgbClr val="E72D29"/>
      </a:accent2>
      <a:accent3>
        <a:srgbClr val="B8A221"/>
      </a:accent3>
      <a:accent4>
        <a:srgbClr val="14B4A3"/>
      </a:accent4>
      <a:accent5>
        <a:srgbClr val="29ADE7"/>
      </a:accent5>
      <a:accent6>
        <a:srgbClr val="174CD5"/>
      </a:accent6>
      <a:hlink>
        <a:srgbClr val="3F87BF"/>
      </a:hlink>
      <a:folHlink>
        <a:srgbClr val="7F7F7F"/>
      </a:folHlink>
    </a:clrScheme>
    <a:fontScheme name="modern love avenir">
      <a:majorFont>
        <a:latin typeface="Microsoft GothicNeo"/>
        <a:ea typeface=""/>
        <a:cs typeface=""/>
      </a:majorFont>
      <a:minorFont>
        <a:latin typeface="Microsoft GothicNe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비행기 구름</Template>
  <TotalTime>62</TotalTime>
  <Words>921</Words>
  <Application>Microsoft Office PowerPoint</Application>
  <PresentationFormat>와이드스크린</PresentationFormat>
  <Paragraphs>83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Microsoft GothicNeo</vt:lpstr>
      <vt:lpstr>Microsoft GothicNeo Light</vt:lpstr>
      <vt:lpstr>Arial</vt:lpstr>
      <vt:lpstr>Arial</vt:lpstr>
      <vt:lpstr>Arial Black</vt:lpstr>
      <vt:lpstr>Consolas</vt:lpstr>
      <vt:lpstr>BohemianVTI</vt:lpstr>
      <vt:lpstr>Platformer with cat</vt:lpstr>
      <vt:lpstr>First idea and result</vt:lpstr>
      <vt:lpstr>Player</vt:lpstr>
      <vt:lpstr>Collision by rectangles</vt:lpstr>
      <vt:lpstr>PowerPoint 프레젠테이션</vt:lpstr>
      <vt:lpstr>Enemies</vt:lpstr>
      <vt:lpstr>Player’s death</vt:lpstr>
      <vt:lpstr>PowerPoint 프레젠테이션</vt:lpstr>
      <vt:lpstr>Exit</vt:lpstr>
      <vt:lpstr>What’s planning?</vt:lpstr>
      <vt:lpstr>Check my github juniajeff and follow it ;)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Platformer with cat</dc:title>
  <dc:creator>KimJongMin</dc:creator>
  <cp:lastModifiedBy>KimJongMin</cp:lastModifiedBy>
  <cp:revision>4</cp:revision>
  <dcterms:created xsi:type="dcterms:W3CDTF">2023-01-10T04:44:47Z</dcterms:created>
  <dcterms:modified xsi:type="dcterms:W3CDTF">2023-01-10T06:00:11Z</dcterms:modified>
</cp:coreProperties>
</file>

<file path=docProps/thumbnail.jpeg>
</file>